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7"/>
  </p:notesMasterIdLst>
  <p:sldIdLst>
    <p:sldId id="305" r:id="rId2"/>
    <p:sldId id="304" r:id="rId3"/>
    <p:sldId id="303" r:id="rId4"/>
    <p:sldId id="302" r:id="rId5"/>
    <p:sldId id="258" r:id="rId6"/>
    <p:sldId id="259" r:id="rId7"/>
    <p:sldId id="260" r:id="rId8"/>
    <p:sldId id="261" r:id="rId9"/>
    <p:sldId id="262" r:id="rId10"/>
    <p:sldId id="263" r:id="rId11"/>
    <p:sldId id="264" r:id="rId12"/>
    <p:sldId id="265" r:id="rId13"/>
    <p:sldId id="266" r:id="rId14"/>
    <p:sldId id="267" r:id="rId15"/>
    <p:sldId id="270" r:id="rId16"/>
    <p:sldId id="275" r:id="rId17"/>
    <p:sldId id="276" r:id="rId18"/>
    <p:sldId id="277" r:id="rId19"/>
    <p:sldId id="274" r:id="rId20"/>
    <p:sldId id="273" r:id="rId21"/>
    <p:sldId id="271" r:id="rId22"/>
    <p:sldId id="268" r:id="rId23"/>
    <p:sldId id="269" r:id="rId24"/>
    <p:sldId id="272" r:id="rId25"/>
    <p:sldId id="278" r:id="rId26"/>
    <p:sldId id="285" r:id="rId27"/>
    <p:sldId id="279" r:id="rId28"/>
    <p:sldId id="280" r:id="rId29"/>
    <p:sldId id="281" r:id="rId30"/>
    <p:sldId id="282" r:id="rId31"/>
    <p:sldId id="283" r:id="rId32"/>
    <p:sldId id="284" r:id="rId33"/>
    <p:sldId id="286" r:id="rId34"/>
    <p:sldId id="287" r:id="rId35"/>
    <p:sldId id="288" r:id="rId36"/>
    <p:sldId id="293" r:id="rId37"/>
    <p:sldId id="289" r:id="rId38"/>
    <p:sldId id="290" r:id="rId39"/>
    <p:sldId id="291" r:id="rId40"/>
    <p:sldId id="292" r:id="rId41"/>
    <p:sldId id="294" r:id="rId42"/>
    <p:sldId id="295" r:id="rId43"/>
    <p:sldId id="296" r:id="rId44"/>
    <p:sldId id="297" r:id="rId45"/>
    <p:sldId id="300" r:id="rId46"/>
  </p:sldIdLst>
  <p:sldSz cx="9144000" cy="6858000" type="screen4x3"/>
  <p:notesSz cx="6858000" cy="9144000"/>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15" autoAdjust="0"/>
    <p:restoredTop sz="94660"/>
  </p:normalViewPr>
  <p:slideViewPr>
    <p:cSldViewPr>
      <p:cViewPr varScale="1">
        <p:scale>
          <a:sx n="107" d="100"/>
          <a:sy n="107" d="100"/>
        </p:scale>
        <p:origin x="-84" y="-13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2E965608-1973-40F2-A5EA-8F97365F764A}" type="datetimeFigureOut">
              <a:rPr lang="el-GR"/>
              <a:pPr>
                <a:defRPr/>
              </a:pPr>
              <a:t>4/12/2012</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l-GR" noProof="0"/>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endParaRPr lang="el-GR" noProof="0"/>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A84CB49D-808B-427E-8223-F8D13653955E}" type="slidenum">
              <a:rPr lang="el-GR"/>
              <a:pPr>
                <a:defRPr/>
              </a:pPr>
              <a:t>‹#›</a:t>
            </a:fld>
            <a:endParaRPr lang="el-GR"/>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2.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2.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3.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4.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5.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6.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7.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8.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9.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0.wav"/></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4" name="14 - Ορθογώνιο"/>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5" name="18 - Ορθογώνιο"/>
          <p:cNvSpPr>
            <a:spLocks noChangeArrowheads="1"/>
          </p:cNvSpPr>
          <p:nvPr/>
        </p:nvSpPr>
        <p:spPr bwMode="white">
          <a:xfrm>
            <a:off x="8991600" y="3175"/>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6" name="17 - Ορθογώνιο"/>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7" name="15 - Ορθογώνιο"/>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0" name="11 - Ορθογώνιο"/>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1" name="6 - Ευθεία γραμμή σύνδεσης"/>
          <p:cNvSpPr>
            <a:spLocks noChangeShapeType="1"/>
          </p:cNvSpPr>
          <p:nvPr/>
        </p:nvSpPr>
        <p:spPr bwMode="auto">
          <a:xfrm>
            <a:off x="155575" y="241935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2" name="9 - Ορθογώνιο"/>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3" name="12 - Έλλειψη"/>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13 - Έλλειψη"/>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8 - Υπότιτλος"/>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l-GR" smtClean="0"/>
              <a:t>Κάντε κλικ για να επεξεργαστείτε τον υπότιτλο του υποδείγματος</a:t>
            </a:r>
            <a:endParaRPr lang="en-US"/>
          </a:p>
        </p:txBody>
      </p:sp>
      <p:sp>
        <p:nvSpPr>
          <p:cNvPr id="8" name="7 - Τίτλος"/>
          <p:cNvSpPr>
            <a:spLocks noGrp="1"/>
          </p:cNvSpPr>
          <p:nvPr>
            <p:ph type="ctrTitle"/>
          </p:nvPr>
        </p:nvSpPr>
        <p:spPr>
          <a:xfrm>
            <a:off x="685800" y="381000"/>
            <a:ext cx="7772400" cy="1752600"/>
          </a:xfrm>
        </p:spPr>
        <p:txBody>
          <a:bodyPr/>
          <a:lstStyle>
            <a:lvl1pPr>
              <a:defRPr sz="4200">
                <a:solidFill>
                  <a:schemeClr val="accent1"/>
                </a:solidFill>
              </a:defRPr>
            </a:lvl1pPr>
          </a:lstStyle>
          <a:p>
            <a:r>
              <a:rPr lang="el-GR" smtClean="0"/>
              <a:t>Kλικ για επεξεργασία του τίτλου</a:t>
            </a:r>
            <a:endParaRPr lang="en-US"/>
          </a:p>
        </p:txBody>
      </p:sp>
      <p:sp>
        <p:nvSpPr>
          <p:cNvPr id="15" name="27 - Θέση ημερομηνίας"/>
          <p:cNvSpPr>
            <a:spLocks noGrp="1"/>
          </p:cNvSpPr>
          <p:nvPr>
            <p:ph type="dt" sz="half" idx="10"/>
          </p:nvPr>
        </p:nvSpPr>
        <p:spPr/>
        <p:txBody>
          <a:bodyPr/>
          <a:lstStyle>
            <a:lvl1pPr>
              <a:defRPr/>
            </a:lvl1pPr>
          </a:lstStyle>
          <a:p>
            <a:pPr>
              <a:defRPr/>
            </a:pPr>
            <a:fld id="{1A135AC9-6FE2-49ED-97B8-5ECD689E520D}" type="datetimeFigureOut">
              <a:rPr lang="el-GR"/>
              <a:pPr>
                <a:defRPr/>
              </a:pPr>
              <a:t>4/12/2012</a:t>
            </a:fld>
            <a:endParaRPr lang="el-GR"/>
          </a:p>
        </p:txBody>
      </p:sp>
      <p:sp>
        <p:nvSpPr>
          <p:cNvPr id="16" name="16 - Θέση υποσέλιδου"/>
          <p:cNvSpPr>
            <a:spLocks noGrp="1"/>
          </p:cNvSpPr>
          <p:nvPr>
            <p:ph type="ftr" sz="quarter" idx="11"/>
          </p:nvPr>
        </p:nvSpPr>
        <p:spPr/>
        <p:txBody>
          <a:bodyPr/>
          <a:lstStyle>
            <a:lvl1pPr>
              <a:defRPr/>
            </a:lvl1pPr>
          </a:lstStyle>
          <a:p>
            <a:pPr>
              <a:defRPr/>
            </a:pPr>
            <a:endParaRPr lang="el-GR"/>
          </a:p>
        </p:txBody>
      </p:sp>
      <p:sp>
        <p:nvSpPr>
          <p:cNvPr id="17" name="28 - Θέση αριθμού διαφάνειας"/>
          <p:cNvSpPr>
            <a:spLocks noGrp="1"/>
          </p:cNvSpPr>
          <p:nvPr>
            <p:ph type="sldNum" sz="quarter" idx="12"/>
          </p:nvPr>
        </p:nvSpPr>
        <p:spPr>
          <a:xfrm>
            <a:off x="4343400" y="2198688"/>
            <a:ext cx="457200" cy="441325"/>
          </a:xfrm>
        </p:spPr>
        <p:txBody>
          <a:bodyPr/>
          <a:lstStyle>
            <a:lvl1pPr>
              <a:defRPr smtClean="0">
                <a:solidFill>
                  <a:schemeClr val="accent3">
                    <a:shade val="75000"/>
                  </a:schemeClr>
                </a:solidFill>
              </a:defRPr>
            </a:lvl1pPr>
          </a:lstStyle>
          <a:p>
            <a:pPr>
              <a:defRPr/>
            </a:pPr>
            <a:fld id="{0E9E0F94-4209-4758-B745-E44B860EE32D}" type="slidenum">
              <a:rPr lang="el-GR"/>
              <a:pPr>
                <a:defRPr/>
              </a:pPr>
              <a:t>‹#›</a:t>
            </a:fld>
            <a:endParaRPr lang="el-GR"/>
          </a:p>
        </p:txBody>
      </p:sp>
    </p:spTree>
  </p:cSld>
  <p:clrMapOvr>
    <a:masterClrMapping/>
  </p:clrMapOvr>
  <p:transition advTm="12000">
    <p:wheel spokes="8"/>
    <p:sndAc>
      <p:stSnd>
        <p:snd r:embed="rId1" name="type.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US"/>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13 - Θέση ημερομηνίας"/>
          <p:cNvSpPr>
            <a:spLocks noGrp="1"/>
          </p:cNvSpPr>
          <p:nvPr>
            <p:ph type="dt" sz="half" idx="10"/>
          </p:nvPr>
        </p:nvSpPr>
        <p:spPr/>
        <p:txBody>
          <a:bodyPr/>
          <a:lstStyle>
            <a:lvl1pPr>
              <a:defRPr/>
            </a:lvl1pPr>
          </a:lstStyle>
          <a:p>
            <a:pPr>
              <a:defRPr/>
            </a:pPr>
            <a:fld id="{5A0F73DF-A138-4DD6-8019-B262EEF1C9EB}" type="datetimeFigureOut">
              <a:rPr lang="el-GR"/>
              <a:pPr>
                <a:defRPr/>
              </a:pPr>
              <a:t>4/12/2012</a:t>
            </a:fld>
            <a:endParaRPr lang="el-GR"/>
          </a:p>
        </p:txBody>
      </p:sp>
      <p:sp>
        <p:nvSpPr>
          <p:cNvPr id="5" name="2 - Θέση υποσέλιδου"/>
          <p:cNvSpPr>
            <a:spLocks noGrp="1"/>
          </p:cNvSpPr>
          <p:nvPr>
            <p:ph type="ftr" sz="quarter" idx="11"/>
          </p:nvPr>
        </p:nvSpPr>
        <p:spPr/>
        <p:txBody>
          <a:bodyPr/>
          <a:lstStyle>
            <a:lvl1pPr>
              <a:defRPr/>
            </a:lvl1pPr>
          </a:lstStyle>
          <a:p>
            <a:pPr>
              <a:defRPr/>
            </a:pPr>
            <a:endParaRPr lang="el-GR"/>
          </a:p>
        </p:txBody>
      </p:sp>
      <p:sp>
        <p:nvSpPr>
          <p:cNvPr id="6" name="22 - Θέση αριθμού διαφάνειας"/>
          <p:cNvSpPr>
            <a:spLocks noGrp="1"/>
          </p:cNvSpPr>
          <p:nvPr>
            <p:ph type="sldNum" sz="quarter" idx="12"/>
          </p:nvPr>
        </p:nvSpPr>
        <p:spPr/>
        <p:txBody>
          <a:bodyPr/>
          <a:lstStyle>
            <a:lvl1pPr>
              <a:defRPr/>
            </a:lvl1pPr>
          </a:lstStyle>
          <a:p>
            <a:pPr>
              <a:defRPr/>
            </a:pPr>
            <a:fld id="{48F266E7-31C7-44E9-B8D9-875640E19756}" type="slidenum">
              <a:rPr lang="el-GR"/>
              <a:pPr>
                <a:defRPr/>
              </a:pPr>
              <a:t>‹#›</a:t>
            </a:fld>
            <a:endParaRPr lang="el-GR"/>
          </a:p>
        </p:txBody>
      </p:sp>
    </p:spTree>
  </p:cSld>
  <p:clrMapOvr>
    <a:masterClrMapping/>
  </p:clrMapOvr>
  <p:transition advTm="12000">
    <p:wheel spokes="8"/>
    <p:sndAc>
      <p:stSnd>
        <p:snd r:embed="rId1" name="type.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spTree>
      <p:nvGrpSpPr>
        <p:cNvPr id="1" name=""/>
        <p:cNvGrpSpPr/>
        <p:nvPr/>
      </p:nvGrpSpPr>
      <p:grpSpPr>
        <a:xfrm>
          <a:off x="0" y="0"/>
          <a:ext cx="0" cy="0"/>
          <a:chOff x="0" y="0"/>
          <a:chExt cx="0" cy="0"/>
        </a:xfrm>
      </p:grpSpPr>
      <p:sp>
        <p:nvSpPr>
          <p:cNvPr id="4" name="6 - Ορθογώνιο"/>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5" name="7 - Ορθογώνιο"/>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6" name="8 - Ορθογώνιο"/>
          <p:cNvSpPr>
            <a:spLocks noChangeArrowheads="1"/>
          </p:cNvSpPr>
          <p:nvPr/>
        </p:nvSpPr>
        <p:spPr bwMode="white">
          <a:xfrm>
            <a:off x="0" y="0"/>
            <a:ext cx="9144000" cy="15557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7" name="9 - Ορθογώνιο"/>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8" name="10 - Ορθογώνιο"/>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9" name="11 - Ορθογώνιο"/>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0" name="12 - Ευθεία γραμμή σύνδεσης"/>
          <p:cNvSpPr>
            <a:spLocks noChangeShapeType="1"/>
          </p:cNvSpPr>
          <p:nvPr/>
        </p:nvSpPr>
        <p:spPr bwMode="auto">
          <a:xfrm rot="5400000">
            <a:off x="4021137" y="3278188"/>
            <a:ext cx="6245225"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1" name="13 - Έλλειψη"/>
          <p:cNvSpPr/>
          <p:nvPr/>
        </p:nvSpPr>
        <p:spPr>
          <a:xfrm>
            <a:off x="6838950"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14 - Έλλειψη"/>
          <p:cNvSpPr/>
          <p:nvPr/>
        </p:nvSpPr>
        <p:spPr>
          <a:xfrm>
            <a:off x="6934200" y="3021013"/>
            <a:ext cx="420688"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2 - Θέση κατακόρυφου κειμένου"/>
          <p:cNvSpPr>
            <a:spLocks noGrp="1"/>
          </p:cNvSpPr>
          <p:nvPr>
            <p:ph type="body" orient="vert" idx="1"/>
          </p:nvPr>
        </p:nvSpPr>
        <p:spPr>
          <a:xfrm>
            <a:off x="304800" y="304800"/>
            <a:ext cx="6553200" cy="5821366"/>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2" name="1 - Κατακόρυφος τίτλος"/>
          <p:cNvSpPr>
            <a:spLocks noGrp="1"/>
          </p:cNvSpPr>
          <p:nvPr>
            <p:ph type="title" orient="vert"/>
          </p:nvPr>
        </p:nvSpPr>
        <p:spPr>
          <a:xfrm>
            <a:off x="7391400" y="304801"/>
            <a:ext cx="1447800" cy="5851525"/>
          </a:xfrm>
        </p:spPr>
        <p:txBody>
          <a:bodyPr vert="eaVert"/>
          <a:lstStyle/>
          <a:p>
            <a:r>
              <a:rPr lang="el-GR" smtClean="0"/>
              <a:t>Kλικ για επεξεργασία του τίτλου</a:t>
            </a:r>
            <a:endParaRPr lang="en-US"/>
          </a:p>
        </p:txBody>
      </p:sp>
      <p:sp>
        <p:nvSpPr>
          <p:cNvPr id="13" name="5 - Θέση αριθμού διαφάνειας"/>
          <p:cNvSpPr>
            <a:spLocks noGrp="1"/>
          </p:cNvSpPr>
          <p:nvPr>
            <p:ph type="sldNum" sz="quarter" idx="10"/>
          </p:nvPr>
        </p:nvSpPr>
        <p:spPr>
          <a:xfrm>
            <a:off x="6915150" y="3009900"/>
            <a:ext cx="457200" cy="441325"/>
          </a:xfrm>
        </p:spPr>
        <p:txBody>
          <a:bodyPr/>
          <a:lstStyle>
            <a:lvl1pPr>
              <a:defRPr/>
            </a:lvl1pPr>
          </a:lstStyle>
          <a:p>
            <a:pPr>
              <a:defRPr/>
            </a:pPr>
            <a:fld id="{2FB69E88-03BC-4068-88D7-7FCAA93CA27B}" type="slidenum">
              <a:rPr lang="el-GR"/>
              <a:pPr>
                <a:defRPr/>
              </a:pPr>
              <a:t>‹#›</a:t>
            </a:fld>
            <a:endParaRPr lang="el-GR"/>
          </a:p>
        </p:txBody>
      </p:sp>
      <p:sp>
        <p:nvSpPr>
          <p:cNvPr id="14" name="3 - Θέση ημερομηνίας"/>
          <p:cNvSpPr>
            <a:spLocks noGrp="1"/>
          </p:cNvSpPr>
          <p:nvPr>
            <p:ph type="dt" sz="half" idx="11"/>
          </p:nvPr>
        </p:nvSpPr>
        <p:spPr/>
        <p:txBody>
          <a:bodyPr/>
          <a:lstStyle>
            <a:lvl1pPr>
              <a:defRPr/>
            </a:lvl1pPr>
          </a:lstStyle>
          <a:p>
            <a:pPr>
              <a:defRPr/>
            </a:pPr>
            <a:fld id="{8213F482-1456-4782-868F-D24952C93F68}" type="datetimeFigureOut">
              <a:rPr lang="el-GR"/>
              <a:pPr>
                <a:defRPr/>
              </a:pPr>
              <a:t>4/12/2012</a:t>
            </a:fld>
            <a:endParaRPr lang="el-GR"/>
          </a:p>
        </p:txBody>
      </p:sp>
      <p:sp>
        <p:nvSpPr>
          <p:cNvPr id="15" name="4 - Θέση υποσέλιδου"/>
          <p:cNvSpPr>
            <a:spLocks noGrp="1"/>
          </p:cNvSpPr>
          <p:nvPr>
            <p:ph type="ftr" sz="quarter" idx="12"/>
          </p:nvPr>
        </p:nvSpPr>
        <p:spPr/>
        <p:txBody>
          <a:bodyPr/>
          <a:lstStyle>
            <a:lvl1pPr>
              <a:defRPr/>
            </a:lvl1pPr>
          </a:lstStyle>
          <a:p>
            <a:pPr>
              <a:defRPr/>
            </a:pPr>
            <a:endParaRPr lang="el-GR"/>
          </a:p>
        </p:txBody>
      </p:sp>
    </p:spTree>
  </p:cSld>
  <p:clrMapOvr>
    <a:masterClrMapping/>
  </p:clrMapOvr>
  <p:transition advTm="12000">
    <p:wheel spokes="8"/>
    <p:sndAc>
      <p:stSnd>
        <p:snd r:embed="rId1" name="type.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solidFill>
                  <a:schemeClr val="accent3">
                    <a:shade val="75000"/>
                  </a:schemeClr>
                </a:solidFill>
              </a:defRPr>
            </a:lvl1pPr>
          </a:lstStyle>
          <a:p>
            <a:r>
              <a:rPr lang="el-GR" smtClean="0"/>
              <a:t>Kλικ για επεξεργασία του τίτλου</a:t>
            </a:r>
            <a:endParaRPr lang="en-US"/>
          </a:p>
        </p:txBody>
      </p:sp>
      <p:sp>
        <p:nvSpPr>
          <p:cNvPr id="8" name="7 - Θέση περιεχομένου"/>
          <p:cNvSpPr>
            <a:spLocks noGrp="1"/>
          </p:cNvSpPr>
          <p:nvPr>
            <p:ph sz="quarter" idx="1"/>
          </p:nvPr>
        </p:nvSpPr>
        <p:spPr>
          <a:xfrm>
            <a:off x="301752" y="1527048"/>
            <a:ext cx="8503920" cy="45720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3 - Θέση ημερομηνίας"/>
          <p:cNvSpPr>
            <a:spLocks noGrp="1"/>
          </p:cNvSpPr>
          <p:nvPr>
            <p:ph type="dt" sz="half" idx="10"/>
          </p:nvPr>
        </p:nvSpPr>
        <p:spPr/>
        <p:txBody>
          <a:bodyPr/>
          <a:lstStyle>
            <a:lvl1pPr>
              <a:defRPr/>
            </a:lvl1pPr>
          </a:lstStyle>
          <a:p>
            <a:pPr>
              <a:defRPr/>
            </a:pPr>
            <a:fld id="{81EA9894-F126-4756-89D0-65B2DFF5FA5D}" type="datetimeFigureOut">
              <a:rPr lang="el-GR"/>
              <a:pPr>
                <a:defRPr/>
              </a:pPr>
              <a:t>4/12/2012</a:t>
            </a:fld>
            <a:endParaRPr lang="el-GR"/>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a:xfrm>
            <a:off x="4362450" y="1027113"/>
            <a:ext cx="457200" cy="441325"/>
          </a:xfrm>
        </p:spPr>
        <p:txBody>
          <a:bodyPr/>
          <a:lstStyle>
            <a:lvl1pPr>
              <a:defRPr/>
            </a:lvl1pPr>
          </a:lstStyle>
          <a:p>
            <a:pPr>
              <a:defRPr/>
            </a:pPr>
            <a:fld id="{0C817880-A938-419C-BE89-1A85D71EFC3C}" type="slidenum">
              <a:rPr lang="el-GR"/>
              <a:pPr>
                <a:defRPr/>
              </a:pPr>
              <a:t>‹#›</a:t>
            </a:fld>
            <a:endParaRPr lang="el-GR"/>
          </a:p>
        </p:txBody>
      </p:sp>
    </p:spTree>
  </p:cSld>
  <p:clrMapOvr>
    <a:masterClrMapping/>
  </p:clrMapOvr>
  <p:transition advTm="12000">
    <p:wheel spokes="8"/>
    <p:sndAc>
      <p:stSnd>
        <p:snd r:embed="rId1" name="type.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spTree>
      <p:nvGrpSpPr>
        <p:cNvPr id="1" name=""/>
        <p:cNvGrpSpPr/>
        <p:nvPr/>
      </p:nvGrpSpPr>
      <p:grpSpPr>
        <a:xfrm>
          <a:off x="0" y="0"/>
          <a:ext cx="0" cy="0"/>
          <a:chOff x="0" y="0"/>
          <a:chExt cx="0" cy="0"/>
        </a:xfrm>
      </p:grpSpPr>
      <p:sp>
        <p:nvSpPr>
          <p:cNvPr id="4" name="16 - Ορθογώνιο"/>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5" name="14 - Ορθογώνιο"/>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6" name="15 - Ορθογώνιο"/>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7" name="17 - Ορθογώνιο"/>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8" name="18 - Ορθογώνιο"/>
          <p:cNvSpPr>
            <a:spLocks noChangeArrowheads="1"/>
          </p:cNvSpPr>
          <p:nvPr/>
        </p:nvSpPr>
        <p:spPr bwMode="white">
          <a:xfrm>
            <a:off x="152400" y="2286000"/>
            <a:ext cx="8832850" cy="3048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9" name="11 - Ορθογώνιο"/>
          <p:cNvSpPr>
            <a:spLocks noChangeArrowheads="1"/>
          </p:cNvSpPr>
          <p:nvPr/>
        </p:nvSpPr>
        <p:spPr bwMode="auto">
          <a:xfrm>
            <a:off x="155575" y="142875"/>
            <a:ext cx="8832850" cy="2139950"/>
          </a:xfrm>
          <a:prstGeom prst="rect">
            <a:avLst/>
          </a:prstGeom>
          <a:solidFill>
            <a:schemeClr val="accent1"/>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0" name="12 - Ορθογώνιο"/>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1" name="13 - Ορθογώνιο"/>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2" name="7 - Ευθεία γραμμή σύνδεσης"/>
          <p:cNvSpPr>
            <a:spLocks noChangeShapeType="1"/>
          </p:cNvSpPr>
          <p:nvPr/>
        </p:nvSpPr>
        <p:spPr bwMode="auto">
          <a:xfrm>
            <a:off x="152400" y="2438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3" name="9 - Έλλειψη"/>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10 - Έλλειψη"/>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2 - Θέση κειμένου"/>
          <p:cNvSpPr>
            <a:spLocks noGrp="1"/>
          </p:cNvSpPr>
          <p:nvPr>
            <p:ph type="body" idx="1"/>
          </p:nvPr>
        </p:nvSpPr>
        <p:spPr>
          <a:xfrm>
            <a:off x="1368426" y="2743200"/>
            <a:ext cx="6480174" cy="1673225"/>
          </a:xfrm>
        </p:spPr>
        <p:txBody>
          <a:bodyPr/>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l-GR" smtClean="0"/>
              <a:t>Kλικ για επεξεργασία των στυλ του υποδείγματος</a:t>
            </a:r>
          </a:p>
        </p:txBody>
      </p:sp>
      <p:sp>
        <p:nvSpPr>
          <p:cNvPr id="2" name="1 - Τίτλος"/>
          <p:cNvSpPr>
            <a:spLocks noGrp="1"/>
          </p:cNvSpPr>
          <p:nvPr>
            <p:ph type="title"/>
          </p:nvPr>
        </p:nvSpPr>
        <p:spPr>
          <a:xfrm>
            <a:off x="722313" y="533400"/>
            <a:ext cx="7772400" cy="1524000"/>
          </a:xfrm>
        </p:spPr>
        <p:txBody>
          <a:bodyPr/>
          <a:lstStyle>
            <a:lvl1pPr algn="ctr">
              <a:buNone/>
              <a:defRPr sz="4200" b="0" cap="none" baseline="0">
                <a:solidFill>
                  <a:srgbClr val="FFFFFF"/>
                </a:solidFill>
              </a:defRPr>
            </a:lvl1pPr>
          </a:lstStyle>
          <a:p>
            <a:r>
              <a:rPr lang="el-GR" smtClean="0"/>
              <a:t>Kλικ για επεξεργασία του τίτλου</a:t>
            </a:r>
            <a:endParaRPr lang="en-US"/>
          </a:p>
        </p:txBody>
      </p:sp>
      <p:sp>
        <p:nvSpPr>
          <p:cNvPr id="15" name="4 - Θέση υποσέλιδου"/>
          <p:cNvSpPr>
            <a:spLocks noGrp="1"/>
          </p:cNvSpPr>
          <p:nvPr>
            <p:ph type="ftr" sz="quarter" idx="10"/>
          </p:nvPr>
        </p:nvSpPr>
        <p:spPr/>
        <p:txBody>
          <a:bodyPr/>
          <a:lstStyle>
            <a:lvl1pPr>
              <a:defRPr/>
            </a:lvl1pPr>
          </a:lstStyle>
          <a:p>
            <a:pPr>
              <a:defRPr/>
            </a:pPr>
            <a:endParaRPr lang="el-GR"/>
          </a:p>
        </p:txBody>
      </p:sp>
      <p:sp>
        <p:nvSpPr>
          <p:cNvPr id="16" name="3 - Θέση ημερομηνίας"/>
          <p:cNvSpPr>
            <a:spLocks noGrp="1"/>
          </p:cNvSpPr>
          <p:nvPr>
            <p:ph type="dt" sz="half" idx="11"/>
          </p:nvPr>
        </p:nvSpPr>
        <p:spPr/>
        <p:txBody>
          <a:bodyPr/>
          <a:lstStyle>
            <a:lvl1pPr>
              <a:defRPr/>
            </a:lvl1pPr>
          </a:lstStyle>
          <a:p>
            <a:pPr>
              <a:defRPr/>
            </a:pPr>
            <a:fld id="{772BE6A0-CC23-4DBB-849D-8D5C3F2342CE}" type="datetimeFigureOut">
              <a:rPr lang="el-GR"/>
              <a:pPr>
                <a:defRPr/>
              </a:pPr>
              <a:t>4/12/2012</a:t>
            </a:fld>
            <a:endParaRPr lang="el-GR"/>
          </a:p>
        </p:txBody>
      </p:sp>
      <p:sp>
        <p:nvSpPr>
          <p:cNvPr id="17" name="5 - Θέση αριθμού διαφάνειας"/>
          <p:cNvSpPr>
            <a:spLocks noGrp="1"/>
          </p:cNvSpPr>
          <p:nvPr>
            <p:ph type="sldNum" sz="quarter" idx="12"/>
          </p:nvPr>
        </p:nvSpPr>
        <p:spPr>
          <a:xfrm>
            <a:off x="4343400" y="2198688"/>
            <a:ext cx="457200" cy="441325"/>
          </a:xfrm>
        </p:spPr>
        <p:txBody>
          <a:bodyPr/>
          <a:lstStyle>
            <a:lvl1pPr>
              <a:defRPr smtClean="0">
                <a:solidFill>
                  <a:schemeClr val="accent3">
                    <a:shade val="75000"/>
                  </a:schemeClr>
                </a:solidFill>
              </a:defRPr>
            </a:lvl1pPr>
          </a:lstStyle>
          <a:p>
            <a:pPr>
              <a:defRPr/>
            </a:pPr>
            <a:fld id="{B279A50B-9FC3-4887-B570-6E7901CEB210}" type="slidenum">
              <a:rPr lang="el-GR"/>
              <a:pPr>
                <a:defRPr/>
              </a:pPr>
              <a:t>‹#›</a:t>
            </a:fld>
            <a:endParaRPr lang="el-GR"/>
          </a:p>
        </p:txBody>
      </p:sp>
    </p:spTree>
  </p:cSld>
  <p:clrMapOvr>
    <a:masterClrMapping/>
  </p:clrMapOvr>
  <p:transition advTm="12000">
    <p:wheel spokes="8"/>
    <p:sndAc>
      <p:stSnd>
        <p:snd r:embed="rId1" name="type.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5" name="7 - Ευθεία γραμμή σύνδεσης"/>
          <p:cNvSpPr>
            <a:spLocks noChangeShapeType="1"/>
          </p:cNvSpPr>
          <p:nvPr/>
        </p:nvSpPr>
        <p:spPr bwMode="auto">
          <a:xfrm flipV="1">
            <a:off x="4562475" y="1576388"/>
            <a:ext cx="9525" cy="4818062"/>
          </a:xfrm>
          <a:prstGeom prst="line">
            <a:avLst/>
          </a:prstGeom>
          <a:noFill/>
          <a:ln w="9525" cap="flat" cmpd="sng" algn="ctr">
            <a:solidFill>
              <a:schemeClr val="tx2"/>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2" name="1 - Τίτλος"/>
          <p:cNvSpPr>
            <a:spLocks noGrp="1"/>
          </p:cNvSpPr>
          <p:nvPr>
            <p:ph type="title"/>
          </p:nvPr>
        </p:nvSpPr>
        <p:spPr>
          <a:xfrm>
            <a:off x="301752" y="228600"/>
            <a:ext cx="8534400" cy="758952"/>
          </a:xfrm>
        </p:spPr>
        <p:txBody>
          <a:bodyPr/>
          <a:lstStyle/>
          <a:p>
            <a:r>
              <a:rPr lang="el-GR" smtClean="0"/>
              <a:t>Kλικ για επεξεργασία του τίτλου</a:t>
            </a:r>
            <a:endParaRPr lang="en-US"/>
          </a:p>
        </p:txBody>
      </p:sp>
      <p:sp>
        <p:nvSpPr>
          <p:cNvPr id="10" name="9 - Θέση περιεχομένου"/>
          <p:cNvSpPr>
            <a:spLocks noGrp="1"/>
          </p:cNvSpPr>
          <p:nvPr>
            <p:ph sz="half" idx="1"/>
          </p:nvPr>
        </p:nvSpPr>
        <p:spPr>
          <a:xfrm>
            <a:off x="301752" y="1371600"/>
            <a:ext cx="4038600" cy="4681728"/>
          </a:xfrm>
        </p:spPr>
        <p:txBody>
          <a:bodyPr/>
          <a:lstStyle>
            <a:lvl1pPr>
              <a:defRPr sz="2500"/>
            </a:lvl1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12" name="11 - Θέση περιεχομένου"/>
          <p:cNvSpPr>
            <a:spLocks noGrp="1"/>
          </p:cNvSpPr>
          <p:nvPr>
            <p:ph sz="half" idx="2"/>
          </p:nvPr>
        </p:nvSpPr>
        <p:spPr>
          <a:xfrm>
            <a:off x="4800600" y="1371600"/>
            <a:ext cx="4038600" cy="4681728"/>
          </a:xfrm>
        </p:spPr>
        <p:txBody>
          <a:bodyPr/>
          <a:lstStyle>
            <a:lvl1pPr>
              <a:defRPr sz="2500"/>
            </a:lvl1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6" name="4 - Θέση ημερομηνίας"/>
          <p:cNvSpPr>
            <a:spLocks noGrp="1"/>
          </p:cNvSpPr>
          <p:nvPr>
            <p:ph type="dt" sz="half" idx="10"/>
          </p:nvPr>
        </p:nvSpPr>
        <p:spPr>
          <a:xfrm>
            <a:off x="5791200" y="6410325"/>
            <a:ext cx="3044825" cy="365125"/>
          </a:xfrm>
        </p:spPr>
        <p:txBody>
          <a:bodyPr/>
          <a:lstStyle>
            <a:lvl1pPr>
              <a:defRPr/>
            </a:lvl1pPr>
          </a:lstStyle>
          <a:p>
            <a:pPr>
              <a:defRPr/>
            </a:pPr>
            <a:fld id="{A33C0B52-0F9B-41DF-AE10-0706C7C5CD55}" type="datetimeFigureOut">
              <a:rPr lang="el-GR"/>
              <a:pPr>
                <a:defRPr/>
              </a:pPr>
              <a:t>4/12/2012</a:t>
            </a:fld>
            <a:endParaRPr lang="el-GR"/>
          </a:p>
        </p:txBody>
      </p:sp>
      <p:sp>
        <p:nvSpPr>
          <p:cNvPr id="7" name="5 - Θέση υποσέλιδου"/>
          <p:cNvSpPr>
            <a:spLocks noGrp="1"/>
          </p:cNvSpPr>
          <p:nvPr>
            <p:ph type="ftr" sz="quarter" idx="11"/>
          </p:nvPr>
        </p:nvSpPr>
        <p:spPr/>
        <p:txBody>
          <a:bodyPr/>
          <a:lstStyle>
            <a:lvl1pPr>
              <a:defRPr/>
            </a:lvl1pPr>
          </a:lstStyle>
          <a:p>
            <a:pPr>
              <a:defRPr/>
            </a:pPr>
            <a:endParaRPr lang="el-GR"/>
          </a:p>
        </p:txBody>
      </p:sp>
      <p:sp>
        <p:nvSpPr>
          <p:cNvPr id="8" name="6 - Θέση αριθμού διαφάνειας"/>
          <p:cNvSpPr>
            <a:spLocks noGrp="1"/>
          </p:cNvSpPr>
          <p:nvPr>
            <p:ph type="sldNum" sz="quarter" idx="12"/>
          </p:nvPr>
        </p:nvSpPr>
        <p:spPr/>
        <p:txBody>
          <a:bodyPr/>
          <a:lstStyle>
            <a:lvl1pPr>
              <a:defRPr/>
            </a:lvl1pPr>
          </a:lstStyle>
          <a:p>
            <a:pPr>
              <a:defRPr/>
            </a:pPr>
            <a:fld id="{205C680B-93F1-4805-A9FD-0A0FB70C78A9}" type="slidenum">
              <a:rPr lang="el-GR"/>
              <a:pPr>
                <a:defRPr/>
              </a:pPr>
              <a:t>‹#›</a:t>
            </a:fld>
            <a:endParaRPr lang="el-GR"/>
          </a:p>
        </p:txBody>
      </p:sp>
    </p:spTree>
  </p:cSld>
  <p:clrMapOvr>
    <a:masterClrMapping/>
  </p:clrMapOvr>
  <p:transition advTm="12000">
    <p:wheel spokes="8"/>
    <p:sndAc>
      <p:stSnd>
        <p:snd r:embed="rId1" name="type.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Σύγκριση">
    <p:spTree>
      <p:nvGrpSpPr>
        <p:cNvPr id="1" name=""/>
        <p:cNvGrpSpPr/>
        <p:nvPr/>
      </p:nvGrpSpPr>
      <p:grpSpPr>
        <a:xfrm>
          <a:off x="0" y="0"/>
          <a:ext cx="0" cy="0"/>
          <a:chOff x="0" y="0"/>
          <a:chExt cx="0" cy="0"/>
        </a:xfrm>
      </p:grpSpPr>
      <p:sp>
        <p:nvSpPr>
          <p:cNvPr id="7" name="9 - Ευθεία γραμμή σύνδεσης"/>
          <p:cNvSpPr>
            <a:spLocks noChangeShapeType="1"/>
          </p:cNvSpPr>
          <p:nvPr/>
        </p:nvSpPr>
        <p:spPr bwMode="auto">
          <a:xfrm flipV="1">
            <a:off x="4572000" y="2200275"/>
            <a:ext cx="0" cy="4187825"/>
          </a:xfrm>
          <a:prstGeom prst="line">
            <a:avLst/>
          </a:prstGeom>
          <a:noFill/>
          <a:ln w="9525" cap="flat" cmpd="sng" algn="ctr">
            <a:solidFill>
              <a:schemeClr val="tx2"/>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8" name="19 - Ορθογώνιο"/>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9" name="18 - Ορθογώνιο"/>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0" name="20 - Ορθογώνιο"/>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1" name="21 - Ορθογώνιο"/>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2" name="10 - Ορθογώνιο"/>
          <p:cNvSpPr/>
          <p:nvPr/>
        </p:nvSpPr>
        <p:spPr>
          <a:xfrm>
            <a:off x="152400" y="1371600"/>
            <a:ext cx="8832850"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12 - Ορθογώνιο"/>
          <p:cNvSpPr>
            <a:spLocks noChangeArrowheads="1"/>
          </p:cNvSpPr>
          <p:nvPr/>
        </p:nvSpPr>
        <p:spPr bwMode="auto">
          <a:xfrm>
            <a:off x="146050" y="6391275"/>
            <a:ext cx="8832850" cy="31115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4" name="14 - Ευθεία γραμμή σύνδεσης"/>
          <p:cNvSpPr>
            <a:spLocks noChangeShapeType="1"/>
          </p:cNvSpPr>
          <p:nvPr/>
        </p:nvSpPr>
        <p:spPr bwMode="auto">
          <a:xfrm>
            <a:off x="152400" y="1279525"/>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5" name="17 - Ορθογώνιο"/>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6" name="24 - Έλλειψη"/>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26 - Έλλειψη"/>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2 - Θέση κειμένου"/>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a:r>
              <a:rPr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a:r>
              <a:rPr lang="el-GR" smtClean="0"/>
              <a:t>Kλικ για επεξεργασία των στυλ του υποδείγματος</a:t>
            </a:r>
          </a:p>
        </p:txBody>
      </p:sp>
      <p:sp>
        <p:nvSpPr>
          <p:cNvPr id="24" name="23 - Θέση περιεχομένου"/>
          <p:cNvSpPr>
            <a:spLocks noGrp="1"/>
          </p:cNvSpPr>
          <p:nvPr>
            <p:ph sz="quarter" idx="2"/>
          </p:nvPr>
        </p:nvSpPr>
        <p:spPr>
          <a:xfrm>
            <a:off x="301752" y="2471383"/>
            <a:ext cx="4041648" cy="3818404"/>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26" name="25 - Θέση περιεχομένου"/>
          <p:cNvSpPr>
            <a:spLocks noGrp="1"/>
          </p:cNvSpPr>
          <p:nvPr>
            <p:ph sz="quarter" idx="4"/>
          </p:nvPr>
        </p:nvSpPr>
        <p:spPr>
          <a:xfrm>
            <a:off x="4800600" y="2471383"/>
            <a:ext cx="4038600" cy="3822192"/>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23" name="22 - Τίτλος"/>
          <p:cNvSpPr>
            <a:spLocks noGrp="1"/>
          </p:cNvSpPr>
          <p:nvPr>
            <p:ph type="title"/>
          </p:nvPr>
        </p:nvSpPr>
        <p:spPr/>
        <p:txBody>
          <a:bodyPr rtlCol="0"/>
          <a:lstStyle/>
          <a:p>
            <a:r>
              <a:rPr lang="el-GR" smtClean="0"/>
              <a:t>Kλικ για επεξεργασία του τίτλου</a:t>
            </a:r>
            <a:endParaRPr lang="en-US"/>
          </a:p>
        </p:txBody>
      </p:sp>
      <p:sp>
        <p:nvSpPr>
          <p:cNvPr id="18" name="6 - Θέση ημερομηνίας"/>
          <p:cNvSpPr>
            <a:spLocks noGrp="1"/>
          </p:cNvSpPr>
          <p:nvPr>
            <p:ph type="dt" sz="half" idx="10"/>
          </p:nvPr>
        </p:nvSpPr>
        <p:spPr/>
        <p:txBody>
          <a:bodyPr/>
          <a:lstStyle>
            <a:lvl1pPr>
              <a:defRPr/>
            </a:lvl1pPr>
          </a:lstStyle>
          <a:p>
            <a:pPr>
              <a:defRPr/>
            </a:pPr>
            <a:fld id="{B6618A84-CB95-4FDB-9404-4BF9D2DAFF09}" type="datetimeFigureOut">
              <a:rPr lang="el-GR"/>
              <a:pPr>
                <a:defRPr/>
              </a:pPr>
              <a:t>4/12/2012</a:t>
            </a:fld>
            <a:endParaRPr lang="el-GR"/>
          </a:p>
        </p:txBody>
      </p:sp>
      <p:sp>
        <p:nvSpPr>
          <p:cNvPr id="19" name="7 - Θέση υποσέλιδου"/>
          <p:cNvSpPr>
            <a:spLocks noGrp="1"/>
          </p:cNvSpPr>
          <p:nvPr>
            <p:ph type="ftr" sz="quarter" idx="11"/>
          </p:nvPr>
        </p:nvSpPr>
        <p:spPr>
          <a:xfrm>
            <a:off x="304800" y="6410325"/>
            <a:ext cx="3581400" cy="365125"/>
          </a:xfrm>
        </p:spPr>
        <p:txBody>
          <a:bodyPr/>
          <a:lstStyle>
            <a:lvl1pPr>
              <a:defRPr/>
            </a:lvl1pPr>
          </a:lstStyle>
          <a:p>
            <a:pPr>
              <a:defRPr/>
            </a:pPr>
            <a:endParaRPr lang="el-GR"/>
          </a:p>
        </p:txBody>
      </p:sp>
      <p:sp>
        <p:nvSpPr>
          <p:cNvPr id="20" name="8 - Θέση αριθμού διαφάνειας"/>
          <p:cNvSpPr>
            <a:spLocks noGrp="1"/>
          </p:cNvSpPr>
          <p:nvPr>
            <p:ph type="sldNum" sz="quarter" idx="12"/>
          </p:nvPr>
        </p:nvSpPr>
        <p:spPr>
          <a:xfrm>
            <a:off x="4343400" y="1042988"/>
            <a:ext cx="457200" cy="441325"/>
          </a:xfrm>
        </p:spPr>
        <p:txBody>
          <a:bodyPr/>
          <a:lstStyle>
            <a:lvl1pPr algn="ctr">
              <a:defRPr smtClean="0"/>
            </a:lvl1pPr>
          </a:lstStyle>
          <a:p>
            <a:pPr>
              <a:defRPr/>
            </a:pPr>
            <a:fld id="{8E9B2863-3342-499A-ADDE-AD034E84363C}" type="slidenum">
              <a:rPr lang="el-GR"/>
              <a:pPr>
                <a:defRPr/>
              </a:pPr>
              <a:t>‹#›</a:t>
            </a:fld>
            <a:endParaRPr lang="el-GR"/>
          </a:p>
        </p:txBody>
      </p:sp>
    </p:spTree>
  </p:cSld>
  <p:clrMapOvr>
    <a:masterClrMapping/>
  </p:clrMapOvr>
  <p:transition advTm="12000">
    <p:wheel spokes="8"/>
    <p:sndAc>
      <p:stSnd>
        <p:snd r:embed="rId1" name="type.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US"/>
          </a:p>
        </p:txBody>
      </p:sp>
      <p:sp>
        <p:nvSpPr>
          <p:cNvPr id="3" name="2 - Θέση ημερομηνίας"/>
          <p:cNvSpPr>
            <a:spLocks noGrp="1"/>
          </p:cNvSpPr>
          <p:nvPr>
            <p:ph type="dt" sz="half" idx="10"/>
          </p:nvPr>
        </p:nvSpPr>
        <p:spPr/>
        <p:txBody>
          <a:bodyPr/>
          <a:lstStyle>
            <a:lvl1pPr>
              <a:defRPr/>
            </a:lvl1pPr>
          </a:lstStyle>
          <a:p>
            <a:pPr>
              <a:defRPr/>
            </a:pPr>
            <a:fld id="{F63F3161-1242-4AE1-A88D-577EF0D59D20}" type="datetimeFigureOut">
              <a:rPr lang="el-GR"/>
              <a:pPr>
                <a:defRPr/>
              </a:pPr>
              <a:t>4/12/2012</a:t>
            </a:fld>
            <a:endParaRPr lang="el-GR"/>
          </a:p>
        </p:txBody>
      </p:sp>
      <p:sp>
        <p:nvSpPr>
          <p:cNvPr id="4" name="3 - Θέση υποσέλιδου"/>
          <p:cNvSpPr>
            <a:spLocks noGrp="1"/>
          </p:cNvSpPr>
          <p:nvPr>
            <p:ph type="ftr" sz="quarter" idx="11"/>
          </p:nvPr>
        </p:nvSpPr>
        <p:spPr/>
        <p:txBody>
          <a:bodyPr/>
          <a:lstStyle>
            <a:lvl1pPr>
              <a:defRPr/>
            </a:lvl1pPr>
          </a:lstStyle>
          <a:p>
            <a:pPr>
              <a:defRPr/>
            </a:pPr>
            <a:endParaRPr lang="el-GR"/>
          </a:p>
        </p:txBody>
      </p:sp>
      <p:sp>
        <p:nvSpPr>
          <p:cNvPr id="5" name="4 - Θέση αριθμού διαφάνειας"/>
          <p:cNvSpPr>
            <a:spLocks noGrp="1"/>
          </p:cNvSpPr>
          <p:nvPr>
            <p:ph type="sldNum" sz="quarter" idx="12"/>
          </p:nvPr>
        </p:nvSpPr>
        <p:spPr>
          <a:xfrm>
            <a:off x="4343400" y="1036638"/>
            <a:ext cx="457200" cy="441325"/>
          </a:xfrm>
        </p:spPr>
        <p:txBody>
          <a:bodyPr/>
          <a:lstStyle>
            <a:lvl1pPr>
              <a:defRPr/>
            </a:lvl1pPr>
          </a:lstStyle>
          <a:p>
            <a:pPr>
              <a:defRPr/>
            </a:pPr>
            <a:fld id="{D9ED9D15-32B3-42F4-B078-62C87F0A87EB}" type="slidenum">
              <a:rPr lang="el-GR"/>
              <a:pPr>
                <a:defRPr/>
              </a:pPr>
              <a:t>‹#›</a:t>
            </a:fld>
            <a:endParaRPr lang="el-GR"/>
          </a:p>
        </p:txBody>
      </p:sp>
    </p:spTree>
  </p:cSld>
  <p:clrMapOvr>
    <a:masterClrMapping/>
  </p:clrMapOvr>
  <p:transition advTm="12000">
    <p:wheel spokes="8"/>
    <p:sndAc>
      <p:stSnd>
        <p:snd r:embed="rId1" name="type.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ή">
    <p:spTree>
      <p:nvGrpSpPr>
        <p:cNvPr id="1" name=""/>
        <p:cNvGrpSpPr/>
        <p:nvPr/>
      </p:nvGrpSpPr>
      <p:grpSpPr>
        <a:xfrm>
          <a:off x="0" y="0"/>
          <a:ext cx="0" cy="0"/>
          <a:chOff x="0" y="0"/>
          <a:chExt cx="0" cy="0"/>
        </a:xfrm>
      </p:grpSpPr>
      <p:sp>
        <p:nvSpPr>
          <p:cNvPr id="2" name="6 - Ορθογώνιο"/>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3" name="7 - Ορθογώνιο"/>
          <p:cNvSpPr>
            <a:spLocks noChangeArrowheads="1"/>
          </p:cNvSpPr>
          <p:nvPr/>
        </p:nvSpPr>
        <p:spPr bwMode="white">
          <a:xfrm>
            <a:off x="0" y="0"/>
            <a:ext cx="9144000" cy="15557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4" name="9 - Ορθογώνιο"/>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5" name="8 - Ορθογώνιο"/>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6" name="4 - Ορθογώνιο"/>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7" name="5 - Ορθογώνιο"/>
          <p:cNvSpPr>
            <a:spLocks noChangeArrowheads="1"/>
          </p:cNvSpPr>
          <p:nvPr/>
        </p:nvSpPr>
        <p:spPr bwMode="auto">
          <a:xfrm>
            <a:off x="152400" y="15875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8" name="1 - Θέση ημερομηνίας"/>
          <p:cNvSpPr>
            <a:spLocks noGrp="1"/>
          </p:cNvSpPr>
          <p:nvPr>
            <p:ph type="dt" sz="half" idx="10"/>
          </p:nvPr>
        </p:nvSpPr>
        <p:spPr/>
        <p:txBody>
          <a:bodyPr/>
          <a:lstStyle>
            <a:lvl1pPr>
              <a:defRPr/>
            </a:lvl1pPr>
          </a:lstStyle>
          <a:p>
            <a:pPr>
              <a:defRPr/>
            </a:pPr>
            <a:fld id="{68C8E198-3AD5-4DDB-9459-CDF1BAC721CE}" type="datetimeFigureOut">
              <a:rPr lang="el-GR"/>
              <a:pPr>
                <a:defRPr/>
              </a:pPr>
              <a:t>4/12/2012</a:t>
            </a:fld>
            <a:endParaRPr lang="el-GR"/>
          </a:p>
        </p:txBody>
      </p:sp>
      <p:sp>
        <p:nvSpPr>
          <p:cNvPr id="9" name="2 - Θέση υποσέλιδου"/>
          <p:cNvSpPr>
            <a:spLocks noGrp="1"/>
          </p:cNvSpPr>
          <p:nvPr>
            <p:ph type="ftr" sz="quarter" idx="11"/>
          </p:nvPr>
        </p:nvSpPr>
        <p:spPr/>
        <p:txBody>
          <a:bodyPr/>
          <a:lstStyle>
            <a:lvl1pPr>
              <a:defRPr/>
            </a:lvl1pPr>
          </a:lstStyle>
          <a:p>
            <a:pPr>
              <a:defRPr/>
            </a:pPr>
            <a:endParaRPr lang="el-GR"/>
          </a:p>
        </p:txBody>
      </p:sp>
      <p:sp>
        <p:nvSpPr>
          <p:cNvPr id="10" name="3 - Θέση αριθμού διαφάνειας"/>
          <p:cNvSpPr>
            <a:spLocks noGrp="1"/>
          </p:cNvSpPr>
          <p:nvPr>
            <p:ph type="sldNum" sz="quarter" idx="12"/>
          </p:nvPr>
        </p:nvSpPr>
        <p:spPr>
          <a:xfrm>
            <a:off x="4267200" y="6324600"/>
            <a:ext cx="609600" cy="441325"/>
          </a:xfrm>
        </p:spPr>
        <p:txBody>
          <a:bodyPr/>
          <a:lstStyle>
            <a:lvl1pPr>
              <a:defRPr smtClean="0">
                <a:solidFill>
                  <a:srgbClr val="FFFFFF"/>
                </a:solidFill>
              </a:defRPr>
            </a:lvl1pPr>
          </a:lstStyle>
          <a:p>
            <a:pPr>
              <a:defRPr/>
            </a:pPr>
            <a:fld id="{39738A0E-F8A6-40C2-A2E9-F099066B117B}" type="slidenum">
              <a:rPr lang="el-GR"/>
              <a:pPr>
                <a:defRPr/>
              </a:pPr>
              <a:t>‹#›</a:t>
            </a:fld>
            <a:endParaRPr lang="el-GR"/>
          </a:p>
        </p:txBody>
      </p:sp>
    </p:spTree>
  </p:cSld>
  <p:clrMapOvr>
    <a:masterClrMapping/>
  </p:clrMapOvr>
  <p:transition advTm="12000">
    <p:wheel spokes="8"/>
    <p:sndAc>
      <p:stSnd>
        <p:snd r:embed="rId1" name="type.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5" name="18 - Ορθογώνιο"/>
          <p:cNvSpPr>
            <a:spLocks noChangeArrowheads="1"/>
          </p:cNvSpPr>
          <p:nvPr/>
        </p:nvSpPr>
        <p:spPr bwMode="auto">
          <a:xfrm>
            <a:off x="152400" y="152400"/>
            <a:ext cx="8832850" cy="30480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6" name="14 - Ορθογώνιο"/>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7" name="17 - Ορθογώνιο"/>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8" name="15 - Ορθογώνιο"/>
          <p:cNvSpPr>
            <a:spLocks noChangeArrowheads="1"/>
          </p:cNvSpPr>
          <p:nvPr/>
        </p:nvSpPr>
        <p:spPr bwMode="white">
          <a:xfrm>
            <a:off x="0" y="0"/>
            <a:ext cx="9144000" cy="119063"/>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9" name="16 - Ορθογώνιο"/>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0" name="12 - Ορθογώνιο"/>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7 - Ορθογώνιο"/>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2" name="8 - Ευθεία γραμμή σύνδεσης"/>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3" name="9 - Έλλειψη"/>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10 - Έλλειψη"/>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20 - Ορθογώνιο"/>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2" name="1 - Τίτλος"/>
          <p:cNvSpPr>
            <a:spLocks noGrp="1"/>
          </p:cNvSpPr>
          <p:nvPr>
            <p:ph type="title"/>
          </p:nvPr>
        </p:nvSpPr>
        <p:spPr>
          <a:xfrm>
            <a:off x="381000" y="914400"/>
            <a:ext cx="2362200" cy="990600"/>
          </a:xfrm>
        </p:spPr>
        <p:txBody>
          <a:bodyPr>
            <a:noAutofit/>
          </a:bodyPr>
          <a:lstStyle>
            <a:lvl1pPr algn="l">
              <a:buNone/>
              <a:defRPr sz="2200" b="1">
                <a:solidFill>
                  <a:srgbClr val="FFFFFF"/>
                </a:solidFill>
              </a:defRPr>
            </a:lvl1pPr>
          </a:lstStyle>
          <a:p>
            <a:r>
              <a:rPr lang="el-GR" smtClean="0"/>
              <a:t>Kλικ για επεξεργασία του τίτλου</a:t>
            </a:r>
            <a:endParaRPr lang="en-US"/>
          </a:p>
        </p:txBody>
      </p:sp>
      <p:sp>
        <p:nvSpPr>
          <p:cNvPr id="3" name="2 - Θέση κειμένου"/>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a:r>
              <a:rPr lang="el-GR" smtClean="0"/>
              <a:t>Kλικ για επεξεργασία των στυλ του υποδείγματος</a:t>
            </a:r>
          </a:p>
        </p:txBody>
      </p:sp>
      <p:sp>
        <p:nvSpPr>
          <p:cNvPr id="20" name="19 - Θέση περιεχομένου"/>
          <p:cNvSpPr>
            <a:spLocks noGrp="1"/>
          </p:cNvSpPr>
          <p:nvPr>
            <p:ph sz="quarter" idx="1"/>
          </p:nvPr>
        </p:nvSpPr>
        <p:spPr>
          <a:xfrm>
            <a:off x="3124200" y="685800"/>
            <a:ext cx="5638800" cy="54102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16" name="6 - Θέση αριθμού διαφάνειας"/>
          <p:cNvSpPr>
            <a:spLocks noGrp="1"/>
          </p:cNvSpPr>
          <p:nvPr>
            <p:ph type="sldNum" sz="quarter" idx="10"/>
          </p:nvPr>
        </p:nvSpPr>
        <p:spPr>
          <a:xfrm>
            <a:off x="1371600" y="312738"/>
            <a:ext cx="457200" cy="441325"/>
          </a:xfrm>
        </p:spPr>
        <p:txBody>
          <a:bodyPr/>
          <a:lstStyle>
            <a:lvl1pPr>
              <a:defRPr smtClean="0">
                <a:solidFill>
                  <a:schemeClr val="accent3">
                    <a:shade val="75000"/>
                  </a:schemeClr>
                </a:solidFill>
              </a:defRPr>
            </a:lvl1pPr>
          </a:lstStyle>
          <a:p>
            <a:pPr>
              <a:defRPr/>
            </a:pPr>
            <a:fld id="{C4F4F968-76A9-4837-B76C-33F0B46848EA}" type="slidenum">
              <a:rPr lang="el-GR"/>
              <a:pPr>
                <a:defRPr/>
              </a:pPr>
              <a:t>‹#›</a:t>
            </a:fld>
            <a:endParaRPr lang="el-GR"/>
          </a:p>
        </p:txBody>
      </p:sp>
      <p:sp>
        <p:nvSpPr>
          <p:cNvPr id="17" name="4 - Θέση ημερομηνίας"/>
          <p:cNvSpPr>
            <a:spLocks noGrp="1"/>
          </p:cNvSpPr>
          <p:nvPr>
            <p:ph type="dt" sz="half" idx="11"/>
          </p:nvPr>
        </p:nvSpPr>
        <p:spPr/>
        <p:txBody>
          <a:bodyPr/>
          <a:lstStyle>
            <a:lvl1pPr>
              <a:defRPr/>
            </a:lvl1pPr>
          </a:lstStyle>
          <a:p>
            <a:pPr>
              <a:defRPr/>
            </a:pPr>
            <a:fld id="{C7B31513-B244-4F3B-81A3-2194C62531E3}" type="datetimeFigureOut">
              <a:rPr lang="el-GR"/>
              <a:pPr>
                <a:defRPr/>
              </a:pPr>
              <a:t>4/12/2012</a:t>
            </a:fld>
            <a:endParaRPr lang="el-GR"/>
          </a:p>
        </p:txBody>
      </p:sp>
      <p:sp>
        <p:nvSpPr>
          <p:cNvPr id="18" name="5 - Θέση υποσέλιδου"/>
          <p:cNvSpPr>
            <a:spLocks noGrp="1"/>
          </p:cNvSpPr>
          <p:nvPr>
            <p:ph type="ftr" sz="quarter" idx="12"/>
          </p:nvPr>
        </p:nvSpPr>
        <p:spPr>
          <a:xfrm>
            <a:off x="301625" y="6410325"/>
            <a:ext cx="3382963" cy="366713"/>
          </a:xfrm>
        </p:spPr>
        <p:txBody>
          <a:bodyPr/>
          <a:lstStyle>
            <a:lvl1pPr>
              <a:defRPr/>
            </a:lvl1pPr>
          </a:lstStyle>
          <a:p>
            <a:pPr>
              <a:defRPr/>
            </a:pPr>
            <a:endParaRPr lang="el-GR"/>
          </a:p>
        </p:txBody>
      </p:sp>
    </p:spTree>
  </p:cSld>
  <p:clrMapOvr>
    <a:masterClrMapping/>
  </p:clrMapOvr>
  <p:transition advTm="12000">
    <p:wheel spokes="8"/>
    <p:sndAc>
      <p:stSnd>
        <p:snd r:embed="rId1" name="type.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5" name="20 - Ευθεία γραμμή σύνδεσης"/>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6" name="18 - Ορθογώνιο"/>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7" name="15 - Ορθογώνιο"/>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8" name="16 - Ορθογώνιο"/>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9" name="17 - Ορθογώνιο"/>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0" name="19 - Ορθογώνιο"/>
          <p:cNvSpPr>
            <a:spLocks noChangeArrowheads="1"/>
          </p:cNvSpPr>
          <p:nvPr/>
        </p:nvSpPr>
        <p:spPr bwMode="auto">
          <a:xfrm>
            <a:off x="152400" y="152400"/>
            <a:ext cx="8832850" cy="301625"/>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1" name="7 - Ορθογώνιο"/>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14 - Ορθογώνιο"/>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3" name="11 - Έλλειψη"/>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12 - Έλλειψη"/>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21 - Ορθογώνιο"/>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2" name="1 - Τίτλος"/>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lang="el-GR" smtClean="0"/>
              <a:t>Kλικ για επεξεργασία του τίτλου</a:t>
            </a:r>
            <a:endParaRPr lang="en-US"/>
          </a:p>
        </p:txBody>
      </p:sp>
      <p:sp>
        <p:nvSpPr>
          <p:cNvPr id="3" name="2 - Θέση εικόνας"/>
          <p:cNvSpPr>
            <a:spLocks noGrp="1"/>
          </p:cNvSpPr>
          <p:nvPr>
            <p:ph type="pic" idx="1"/>
          </p:nvPr>
        </p:nvSpPr>
        <p:spPr>
          <a:xfrm>
            <a:off x="3000375" y="609600"/>
            <a:ext cx="5867400" cy="4267200"/>
          </a:xfrm>
        </p:spPr>
        <p:txBody>
          <a:bodyPr>
            <a:normAutofit/>
          </a:bodyPr>
          <a:lstStyle>
            <a:lvl1pPr marL="0" indent="0">
              <a:buNone/>
              <a:defRPr sz="3200"/>
            </a:lvl1pPr>
          </a:lstStyle>
          <a:p>
            <a:pPr lvl="0"/>
            <a:r>
              <a:rPr lang="el-GR" noProof="0" smtClean="0"/>
              <a:t>Κάντε κλικ στο εικονίδιο για να προσθέσετε μια εικόνα</a:t>
            </a:r>
            <a:endParaRPr lang="en-US" noProof="0" dirty="0"/>
          </a:p>
        </p:txBody>
      </p:sp>
      <p:sp>
        <p:nvSpPr>
          <p:cNvPr id="4" name="3 - Θέση κειμένου"/>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a:r>
              <a:rPr lang="el-GR" smtClean="0"/>
              <a:t>Kλικ για επεξεργασία των στυλ του υποδείγματος</a:t>
            </a:r>
          </a:p>
        </p:txBody>
      </p:sp>
      <p:sp>
        <p:nvSpPr>
          <p:cNvPr id="16" name="6 - Θέση αριθμού διαφάνειας"/>
          <p:cNvSpPr>
            <a:spLocks noGrp="1"/>
          </p:cNvSpPr>
          <p:nvPr>
            <p:ph type="sldNum" sz="quarter" idx="10"/>
          </p:nvPr>
        </p:nvSpPr>
        <p:spPr>
          <a:xfrm>
            <a:off x="1371600" y="312738"/>
            <a:ext cx="457200" cy="441325"/>
          </a:xfrm>
        </p:spPr>
        <p:txBody>
          <a:bodyPr/>
          <a:lstStyle>
            <a:lvl1pPr>
              <a:defRPr/>
            </a:lvl1pPr>
          </a:lstStyle>
          <a:p>
            <a:pPr>
              <a:defRPr/>
            </a:pPr>
            <a:fld id="{D4DD1302-A296-4940-A4FA-9877C0BB8BB5}" type="slidenum">
              <a:rPr lang="el-GR"/>
              <a:pPr>
                <a:defRPr/>
              </a:pPr>
              <a:t>‹#›</a:t>
            </a:fld>
            <a:endParaRPr lang="el-GR"/>
          </a:p>
        </p:txBody>
      </p:sp>
      <p:sp>
        <p:nvSpPr>
          <p:cNvPr id="17" name="4 - Θέση ημερομηνίας"/>
          <p:cNvSpPr>
            <a:spLocks noGrp="1"/>
          </p:cNvSpPr>
          <p:nvPr>
            <p:ph type="dt" sz="half" idx="11"/>
          </p:nvPr>
        </p:nvSpPr>
        <p:spPr>
          <a:xfrm>
            <a:off x="5788025" y="6405563"/>
            <a:ext cx="3044825" cy="365125"/>
          </a:xfrm>
        </p:spPr>
        <p:txBody>
          <a:bodyPr/>
          <a:lstStyle>
            <a:lvl1pPr>
              <a:defRPr/>
            </a:lvl1pPr>
          </a:lstStyle>
          <a:p>
            <a:pPr>
              <a:defRPr/>
            </a:pPr>
            <a:fld id="{7895BD79-8FF1-4585-BEA5-01A9B58BA45B}" type="datetimeFigureOut">
              <a:rPr lang="el-GR"/>
              <a:pPr>
                <a:defRPr/>
              </a:pPr>
              <a:t>4/12/2012</a:t>
            </a:fld>
            <a:endParaRPr lang="el-GR"/>
          </a:p>
        </p:txBody>
      </p:sp>
      <p:sp>
        <p:nvSpPr>
          <p:cNvPr id="18" name="5 - Θέση υποσέλιδου"/>
          <p:cNvSpPr>
            <a:spLocks noGrp="1"/>
          </p:cNvSpPr>
          <p:nvPr>
            <p:ph type="ftr" sz="quarter" idx="12"/>
          </p:nvPr>
        </p:nvSpPr>
        <p:spPr>
          <a:xfrm>
            <a:off x="301625" y="6410325"/>
            <a:ext cx="3584575" cy="366713"/>
          </a:xfrm>
        </p:spPr>
        <p:txBody>
          <a:bodyPr/>
          <a:lstStyle>
            <a:lvl1pPr>
              <a:defRPr/>
            </a:lvl1pPr>
          </a:lstStyle>
          <a:p>
            <a:pPr>
              <a:defRPr/>
            </a:pPr>
            <a:endParaRPr lang="el-GR"/>
          </a:p>
        </p:txBody>
      </p:sp>
    </p:spTree>
  </p:cSld>
  <p:clrMapOvr>
    <a:masterClrMapping/>
  </p:clrMapOvr>
  <p:transition advTm="12000">
    <p:wheel spokes="8"/>
    <p:sndAc>
      <p:stSnd>
        <p:snd r:embed="rId1" name="type.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7" name="16 - Ορθογώνιο"/>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6" name="15 - Ορθογώνιο"/>
          <p:cNvSpPr>
            <a:spLocks noChangeArrowheads="1"/>
          </p:cNvSpPr>
          <p:nvPr/>
        </p:nvSpPr>
        <p:spPr bwMode="white">
          <a:xfrm>
            <a:off x="0" y="0"/>
            <a:ext cx="9144000" cy="139382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8" name="17 - Ορθογώνιο"/>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9" name="18 - Ορθογώνιο"/>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9" name="8 - Ορθογώνιο"/>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4" name="13 - Θέση ημερομηνίας"/>
          <p:cNvSpPr>
            <a:spLocks noGrp="1"/>
          </p:cNvSpPr>
          <p:nvPr>
            <p:ph type="dt" sz="half" idx="2"/>
          </p:nvPr>
        </p:nvSpPr>
        <p:spPr>
          <a:xfrm>
            <a:off x="5791200" y="6405563"/>
            <a:ext cx="3044825" cy="365125"/>
          </a:xfrm>
          <a:prstGeom prst="rect">
            <a:avLst/>
          </a:prstGeom>
        </p:spPr>
        <p:txBody>
          <a:bodyPr vert="horz"/>
          <a:lstStyle>
            <a:lvl1pPr algn="r" eaLnBrk="1" fontAlgn="auto" latinLnBrk="0" hangingPunct="1">
              <a:spcBef>
                <a:spcPts val="0"/>
              </a:spcBef>
              <a:spcAft>
                <a:spcPts val="0"/>
              </a:spcAft>
              <a:defRPr kumimoji="0" sz="1400" smtClean="0">
                <a:solidFill>
                  <a:srgbClr val="FFFFFF"/>
                </a:solidFill>
                <a:latin typeface="+mn-lt"/>
              </a:defRPr>
            </a:lvl1pPr>
          </a:lstStyle>
          <a:p>
            <a:pPr>
              <a:defRPr/>
            </a:pPr>
            <a:fld id="{B1FF0094-463A-47C2-BD4E-5234E7A1F11B}" type="datetimeFigureOut">
              <a:rPr lang="el-GR"/>
              <a:pPr>
                <a:defRPr/>
              </a:pPr>
              <a:t>4/12/2012</a:t>
            </a:fld>
            <a:endParaRPr lang="el-GR"/>
          </a:p>
        </p:txBody>
      </p:sp>
      <p:sp>
        <p:nvSpPr>
          <p:cNvPr id="3" name="2 - Θέση υποσέλιδου"/>
          <p:cNvSpPr>
            <a:spLocks noGrp="1"/>
          </p:cNvSpPr>
          <p:nvPr>
            <p:ph type="ftr" sz="quarter" idx="3"/>
          </p:nvPr>
        </p:nvSpPr>
        <p:spPr>
          <a:xfrm>
            <a:off x="304800" y="6410325"/>
            <a:ext cx="3581400" cy="366713"/>
          </a:xfrm>
          <a:prstGeom prst="rect">
            <a:avLst/>
          </a:prstGeom>
        </p:spPr>
        <p:txBody>
          <a:bodyPr vert="horz"/>
          <a:lstStyle>
            <a:lvl1pPr algn="l" eaLnBrk="1" fontAlgn="auto" latinLnBrk="0" hangingPunct="1">
              <a:spcBef>
                <a:spcPts val="0"/>
              </a:spcBef>
              <a:spcAft>
                <a:spcPts val="0"/>
              </a:spcAft>
              <a:defRPr kumimoji="0" sz="1200">
                <a:solidFill>
                  <a:srgbClr val="FFFFFF"/>
                </a:solidFill>
                <a:latin typeface="+mn-lt"/>
              </a:defRPr>
            </a:lvl1pPr>
          </a:lstStyle>
          <a:p>
            <a:pPr>
              <a:defRPr/>
            </a:pPr>
            <a:endParaRPr lang="el-GR"/>
          </a:p>
        </p:txBody>
      </p:sp>
      <p:sp>
        <p:nvSpPr>
          <p:cNvPr id="8" name="7 - Ορθογώνιο"/>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0" name="9 - Ευθεία γραμμή σύνδεσης"/>
          <p:cNvSpPr>
            <a:spLocks noChangeShapeType="1"/>
          </p:cNvSpPr>
          <p:nvPr/>
        </p:nvSpPr>
        <p:spPr bwMode="auto">
          <a:xfrm>
            <a:off x="152400" y="1276350"/>
            <a:ext cx="883285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2" name="11 - Έλλειψη"/>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14 - Έλλειψη"/>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22 - Θέση αριθμού διαφάνειας"/>
          <p:cNvSpPr>
            <a:spLocks noGrp="1"/>
          </p:cNvSpPr>
          <p:nvPr>
            <p:ph type="sldNum" sz="quarter" idx="4"/>
          </p:nvPr>
        </p:nvSpPr>
        <p:spPr>
          <a:xfrm>
            <a:off x="4343400" y="1039813"/>
            <a:ext cx="457200" cy="441325"/>
          </a:xfrm>
          <a:prstGeom prst="rect">
            <a:avLst/>
          </a:prstGeom>
        </p:spPr>
        <p:txBody>
          <a:bodyPr vert="horz" lIns="45720" rIns="45720" anchor="ctr">
            <a:normAutofit/>
          </a:bodyPr>
          <a:lstStyle>
            <a:lvl1pPr algn="ctr" eaLnBrk="1" fontAlgn="auto" latinLnBrk="0" hangingPunct="1">
              <a:spcBef>
                <a:spcPts val="0"/>
              </a:spcBef>
              <a:spcAft>
                <a:spcPts val="0"/>
              </a:spcAft>
              <a:defRPr kumimoji="0" sz="1600" smtClean="0">
                <a:solidFill>
                  <a:schemeClr val="accent3">
                    <a:shade val="75000"/>
                  </a:schemeClr>
                </a:solidFill>
                <a:latin typeface="+mn-lt"/>
              </a:defRPr>
            </a:lvl1pPr>
          </a:lstStyle>
          <a:p>
            <a:pPr>
              <a:defRPr/>
            </a:pPr>
            <a:fld id="{A14C6034-5F28-43A1-86CE-14D66C25465D}" type="slidenum">
              <a:rPr lang="el-GR"/>
              <a:pPr>
                <a:defRPr/>
              </a:pPr>
              <a:t>‹#›</a:t>
            </a:fld>
            <a:endParaRPr lang="el-GR"/>
          </a:p>
        </p:txBody>
      </p:sp>
      <p:sp>
        <p:nvSpPr>
          <p:cNvPr id="27662" name="21 - Θέση τίτλου"/>
          <p:cNvSpPr>
            <a:spLocks noGrp="1"/>
          </p:cNvSpPr>
          <p:nvPr>
            <p:ph type="title"/>
          </p:nvPr>
        </p:nvSpPr>
        <p:spPr bwMode="auto">
          <a:xfrm>
            <a:off x="301625" y="228600"/>
            <a:ext cx="8534400" cy="7588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l-GR" smtClean="0"/>
              <a:t>Kλικ για επεξεργασία του τίτλου</a:t>
            </a:r>
            <a:endParaRPr lang="en-US" smtClean="0"/>
          </a:p>
        </p:txBody>
      </p:sp>
      <p:sp>
        <p:nvSpPr>
          <p:cNvPr id="27663" name="12 - Θέση κειμένου"/>
          <p:cNvSpPr>
            <a:spLocks noGrp="1"/>
          </p:cNvSpPr>
          <p:nvPr>
            <p:ph type="body" idx="1"/>
          </p:nvPr>
        </p:nvSpPr>
        <p:spPr bwMode="auto">
          <a:xfrm>
            <a:off x="301625" y="1524000"/>
            <a:ext cx="8534400" cy="4598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smtClean="0"/>
          </a:p>
        </p:txBody>
      </p:sp>
    </p:spTree>
  </p:cSld>
  <p:clrMap bg1="dk1" tx1="lt1" bg2="dk2"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71" r:id="rId10"/>
    <p:sldLayoutId id="2147483681" r:id="rId11"/>
  </p:sldLayoutIdLst>
  <p:transition advTm="12000">
    <p:wheel spokes="8"/>
    <p:sndAc>
      <p:stSnd>
        <p:snd r:embed="rId13" name="type.wav"/>
      </p:stSnd>
    </p:sndAc>
  </p:transition>
  <p:txStyles>
    <p:titleStyle>
      <a:lvl1pPr algn="ctr" rtl="0" fontAlgn="base">
        <a:spcBef>
          <a:spcPct val="0"/>
        </a:spcBef>
        <a:spcAft>
          <a:spcPct val="0"/>
        </a:spcAft>
        <a:defRPr sz="3300" kern="1200">
          <a:solidFill>
            <a:srgbClr val="AB2627"/>
          </a:solidFill>
          <a:latin typeface="+mj-lt"/>
          <a:ea typeface="+mj-ea"/>
          <a:cs typeface="+mj-cs"/>
        </a:defRPr>
      </a:lvl1pPr>
      <a:lvl2pPr algn="ctr" rtl="0" fontAlgn="base">
        <a:spcBef>
          <a:spcPct val="0"/>
        </a:spcBef>
        <a:spcAft>
          <a:spcPct val="0"/>
        </a:spcAft>
        <a:defRPr sz="3300">
          <a:solidFill>
            <a:srgbClr val="AB2627"/>
          </a:solidFill>
          <a:latin typeface="Georgia" pitchFamily="18" charset="0"/>
        </a:defRPr>
      </a:lvl2pPr>
      <a:lvl3pPr algn="ctr" rtl="0" fontAlgn="base">
        <a:spcBef>
          <a:spcPct val="0"/>
        </a:spcBef>
        <a:spcAft>
          <a:spcPct val="0"/>
        </a:spcAft>
        <a:defRPr sz="3300">
          <a:solidFill>
            <a:srgbClr val="AB2627"/>
          </a:solidFill>
          <a:latin typeface="Georgia" pitchFamily="18" charset="0"/>
        </a:defRPr>
      </a:lvl3pPr>
      <a:lvl4pPr algn="ctr" rtl="0" fontAlgn="base">
        <a:spcBef>
          <a:spcPct val="0"/>
        </a:spcBef>
        <a:spcAft>
          <a:spcPct val="0"/>
        </a:spcAft>
        <a:defRPr sz="3300">
          <a:solidFill>
            <a:srgbClr val="AB2627"/>
          </a:solidFill>
          <a:latin typeface="Georgia" pitchFamily="18" charset="0"/>
        </a:defRPr>
      </a:lvl4pPr>
      <a:lvl5pPr algn="ctr" rtl="0" fontAlgn="base">
        <a:spcBef>
          <a:spcPct val="0"/>
        </a:spcBef>
        <a:spcAft>
          <a:spcPct val="0"/>
        </a:spcAft>
        <a:defRPr sz="3300">
          <a:solidFill>
            <a:srgbClr val="AB2627"/>
          </a:solidFill>
          <a:latin typeface="Georgia" pitchFamily="18" charset="0"/>
        </a:defRPr>
      </a:lvl5pPr>
      <a:lvl6pPr marL="457200" algn="ctr" rtl="0" fontAlgn="base">
        <a:spcBef>
          <a:spcPct val="0"/>
        </a:spcBef>
        <a:spcAft>
          <a:spcPct val="0"/>
        </a:spcAft>
        <a:defRPr sz="3300">
          <a:solidFill>
            <a:srgbClr val="AB2627"/>
          </a:solidFill>
          <a:latin typeface="Georgia" pitchFamily="18" charset="0"/>
        </a:defRPr>
      </a:lvl6pPr>
      <a:lvl7pPr marL="914400" algn="ctr" rtl="0" fontAlgn="base">
        <a:spcBef>
          <a:spcPct val="0"/>
        </a:spcBef>
        <a:spcAft>
          <a:spcPct val="0"/>
        </a:spcAft>
        <a:defRPr sz="3300">
          <a:solidFill>
            <a:srgbClr val="AB2627"/>
          </a:solidFill>
          <a:latin typeface="Georgia" pitchFamily="18" charset="0"/>
        </a:defRPr>
      </a:lvl7pPr>
      <a:lvl8pPr marL="1371600" algn="ctr" rtl="0" fontAlgn="base">
        <a:spcBef>
          <a:spcPct val="0"/>
        </a:spcBef>
        <a:spcAft>
          <a:spcPct val="0"/>
        </a:spcAft>
        <a:defRPr sz="3300">
          <a:solidFill>
            <a:srgbClr val="AB2627"/>
          </a:solidFill>
          <a:latin typeface="Georgia" pitchFamily="18" charset="0"/>
        </a:defRPr>
      </a:lvl8pPr>
      <a:lvl9pPr marL="1828800" algn="ctr" rtl="0" fontAlgn="base">
        <a:spcBef>
          <a:spcPct val="0"/>
        </a:spcBef>
        <a:spcAft>
          <a:spcPct val="0"/>
        </a:spcAft>
        <a:defRPr sz="3300">
          <a:solidFill>
            <a:srgbClr val="AB2627"/>
          </a:solidFill>
          <a:latin typeface="Georgia" pitchFamily="18" charset="0"/>
        </a:defRPr>
      </a:lvl9pPr>
    </p:titleStyle>
    <p:bodyStyle>
      <a:lvl1pPr marL="273050" indent="-273050" algn="l" rtl="0" fontAlgn="base">
        <a:spcBef>
          <a:spcPct val="20000"/>
        </a:spcBef>
        <a:spcAft>
          <a:spcPct val="0"/>
        </a:spcAft>
        <a:buClr>
          <a:schemeClr val="accent1"/>
        </a:buClr>
        <a:buSzPct val="85000"/>
        <a:buFont typeface="Wingdings 2" pitchFamily="18" charset="2"/>
        <a:buChar char=""/>
        <a:defRPr sz="2700" kern="1200">
          <a:solidFill>
            <a:schemeClr val="tx1"/>
          </a:solidFill>
          <a:latin typeface="+mn-lt"/>
          <a:ea typeface="+mn-ea"/>
          <a:cs typeface="+mn-cs"/>
        </a:defRPr>
      </a:lvl1pPr>
      <a:lvl2pPr marL="547688" indent="-273050" algn="l" rtl="0" fontAlgn="base">
        <a:spcBef>
          <a:spcPct val="20000"/>
        </a:spcBef>
        <a:spcAft>
          <a:spcPct val="0"/>
        </a:spcAft>
        <a:buClr>
          <a:schemeClr val="accent2"/>
        </a:buClr>
        <a:buSzPct val="70000"/>
        <a:buFont typeface="Wingdings" pitchFamily="2" charset="2"/>
        <a:buChar char=""/>
        <a:defRPr sz="2200" kern="1200">
          <a:solidFill>
            <a:schemeClr val="tx2"/>
          </a:solidFill>
          <a:latin typeface="+mn-lt"/>
          <a:ea typeface="+mn-ea"/>
          <a:cs typeface="+mn-cs"/>
        </a:defRPr>
      </a:lvl2pPr>
      <a:lvl3pPr marL="822325" indent="-228600" algn="l" rtl="0" fontAlgn="base">
        <a:spcBef>
          <a:spcPct val="20000"/>
        </a:spcBef>
        <a:spcAft>
          <a:spcPct val="0"/>
        </a:spcAft>
        <a:buClr>
          <a:srgbClr val="C32D2E"/>
        </a:buClr>
        <a:buSzPct val="75000"/>
        <a:buFont typeface="Wingdings 2" pitchFamily="18" charset="2"/>
        <a:buChar char=""/>
        <a:defRPr sz="2000" kern="1200">
          <a:solidFill>
            <a:schemeClr val="tx1"/>
          </a:solidFill>
          <a:latin typeface="+mn-lt"/>
          <a:ea typeface="+mn-ea"/>
          <a:cs typeface="+mn-cs"/>
        </a:defRPr>
      </a:lvl3pPr>
      <a:lvl4pPr marL="1096963" indent="-228600" algn="l" rtl="0" fontAlgn="base">
        <a:spcBef>
          <a:spcPct val="20000"/>
        </a:spcBef>
        <a:spcAft>
          <a:spcPct val="0"/>
        </a:spcAft>
        <a:buClr>
          <a:srgbClr val="84AA33"/>
        </a:buClr>
        <a:buSzPct val="70000"/>
        <a:buFont typeface="Wingdings" pitchFamily="2" charset="2"/>
        <a:buChar char=""/>
        <a:defRPr sz="2000" kern="1200">
          <a:solidFill>
            <a:schemeClr val="tx2"/>
          </a:solidFill>
          <a:latin typeface="+mn-lt"/>
          <a:ea typeface="+mn-ea"/>
          <a:cs typeface="+mn-cs"/>
        </a:defRPr>
      </a:lvl4pPr>
      <a:lvl5pPr marL="1371600" indent="-228600" algn="l" rtl="0" fontAlgn="base">
        <a:spcBef>
          <a:spcPct val="20000"/>
        </a:spcBef>
        <a:spcAft>
          <a:spcPct val="0"/>
        </a:spcAft>
        <a:buClr>
          <a:srgbClr val="964305"/>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4.png"/><Relationship Id="rId2" Type="http://schemas.openxmlformats.org/officeDocument/2006/relationships/audio" Target="file:///D:\Mp3\&#925;&#943;&#954;&#959;&#962;\MAGIC%20DE%20SPEL-Dakry.mp3" TargetMode="External"/><Relationship Id="rId1" Type="http://schemas.openxmlformats.org/officeDocument/2006/relationships/audio" Target="file:///D:\Mp3\&#925;&#943;&#954;&#959;&#962;\El%20Arbanitaki%20-%20Track%2015.mp3" TargetMode="Externa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audio" Target="../media/audio1.wav"/></Relationships>
</file>

<file path=ppt/slides/_rels/slide11.xml.rels><?xml version="1.0" encoding="UTF-8" standalone="yes"?>
<Relationships xmlns="http://schemas.openxmlformats.org/package/2006/relationships"><Relationship Id="rId8" Type="http://schemas.openxmlformats.org/officeDocument/2006/relationships/hyperlink" Target="https://www.aegean.gr/gympeir/paylis.htm" TargetMode="External"/><Relationship Id="rId13" Type="http://schemas.openxmlformats.org/officeDocument/2006/relationships/hyperlink" Target="https://www.aegean.gr/gympeir/stergioy.htm" TargetMode="External"/><Relationship Id="rId18" Type="http://schemas.openxmlformats.org/officeDocument/2006/relationships/image" Target="../media/image4.png"/><Relationship Id="rId3" Type="http://schemas.openxmlformats.org/officeDocument/2006/relationships/slideLayout" Target="../slideLayouts/slideLayout2.xml"/><Relationship Id="rId7" Type="http://schemas.openxmlformats.org/officeDocument/2006/relationships/hyperlink" Target="https://www.aegean.gr/gympeir/kougoulios.htm" TargetMode="External"/><Relationship Id="rId12" Type="http://schemas.openxmlformats.org/officeDocument/2006/relationships/hyperlink" Target="https://www.aegean.gr/gympeir/laskari.htm" TargetMode="External"/><Relationship Id="rId17" Type="http://schemas.openxmlformats.org/officeDocument/2006/relationships/image" Target="../media/image22.png"/><Relationship Id="rId2" Type="http://schemas.openxmlformats.org/officeDocument/2006/relationships/audio" Target="file:///D:\Mp3\&#925;&#943;&#954;&#959;&#962;\Melah%20ha%20Melach.mp3" TargetMode="External"/><Relationship Id="rId16" Type="http://schemas.openxmlformats.org/officeDocument/2006/relationships/hyperlink" Target="https://www.aegean.gr/gympeir/vetsika.htm" TargetMode="External"/><Relationship Id="rId1" Type="http://schemas.openxmlformats.org/officeDocument/2006/relationships/audio" Target="file:///D:\Mp3\&#925;&#943;&#954;&#959;&#962;\El%20Arbanitaki%20-%20Track%2015.mp3" TargetMode="External"/><Relationship Id="rId6" Type="http://schemas.openxmlformats.org/officeDocument/2006/relationships/hyperlink" Target="https://www.aegean.gr/gympeir/ANTONIOY.htm" TargetMode="External"/><Relationship Id="rId11" Type="http://schemas.openxmlformats.org/officeDocument/2006/relationships/hyperlink" Target="https://www.aegean.gr/gympeir/karagiani.htm" TargetMode="External"/><Relationship Id="rId5" Type="http://schemas.openxmlformats.org/officeDocument/2006/relationships/hyperlink" Target="https://www.aegean.gr/gympeir/ANTONAKIS.htm" TargetMode="External"/><Relationship Id="rId15" Type="http://schemas.openxmlformats.org/officeDocument/2006/relationships/hyperlink" Target="https://www.aegean.gr/gympeir/xatzhkomninoy.htm" TargetMode="External"/><Relationship Id="rId10" Type="http://schemas.openxmlformats.org/officeDocument/2006/relationships/hyperlink" Target="https://www.aegean.gr/gympeir/prasas.htm" TargetMode="External"/><Relationship Id="rId4" Type="http://schemas.openxmlformats.org/officeDocument/2006/relationships/audio" Target="../media/audio1.wav"/><Relationship Id="rId9" Type="http://schemas.openxmlformats.org/officeDocument/2006/relationships/hyperlink" Target="https://www.aegean.gr/gympeir/taxidis.htm" TargetMode="External"/><Relationship Id="rId14" Type="http://schemas.openxmlformats.org/officeDocument/2006/relationships/hyperlink" Target="https://www.aegean.gr/gympeir/tsitmideli.htm" TargetMode="External"/></Relationships>
</file>

<file path=ppt/slides/_rels/slide1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2.xml"/><Relationship Id="rId1" Type="http://schemas.openxmlformats.org/officeDocument/2006/relationships/audio" Target="file:///D:\Mp3\&#925;&#943;&#954;&#959;&#962;\El%20Arbanitaki%20-%20Track%2015.mp3" TargetMode="External"/><Relationship Id="rId5" Type="http://schemas.openxmlformats.org/officeDocument/2006/relationships/image" Target="../media/image22.png"/><Relationship Id="rId4" Type="http://schemas.openxmlformats.org/officeDocument/2006/relationships/image" Target="../media/image23.jpe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file:///D:\Mp3\&#925;&#943;&#954;&#959;&#962;\MAGIC%20DE%20SPEL-Dakry.mp3" TargetMode="Externa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4.png"/><Relationship Id="rId4" Type="http://schemas.openxmlformats.org/officeDocument/2006/relationships/audio" Target="../media/audio1.wav"/></Relationships>
</file>

<file path=ppt/slides/_rels/slide1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2.xml"/><Relationship Id="rId1" Type="http://schemas.openxmlformats.org/officeDocument/2006/relationships/audio" Target="file:///D:\Mp3\&#925;&#943;&#954;&#959;&#962;\Track%2011.mp3" TargetMode="External"/><Relationship Id="rId5" Type="http://schemas.openxmlformats.org/officeDocument/2006/relationships/image" Target="../media/image4.png"/><Relationship Id="rId4" Type="http://schemas.openxmlformats.org/officeDocument/2006/relationships/image" Target="../media/image25.jpeg"/></Relationships>
</file>

<file path=ppt/slides/_rels/slide1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2.xml"/><Relationship Id="rId1" Type="http://schemas.openxmlformats.org/officeDocument/2006/relationships/audio" Target="file:///D:\Mp3\&#925;&#943;&#954;&#959;&#962;\El%20Arbanitaki%20-%20Track%2015.mp3" TargetMode="External"/><Relationship Id="rId5" Type="http://schemas.openxmlformats.org/officeDocument/2006/relationships/image" Target="../media/image22.png"/><Relationship Id="rId4" Type="http://schemas.openxmlformats.org/officeDocument/2006/relationships/image" Target="../media/image26.jpeg"/></Relationships>
</file>

<file path=ppt/slides/_rels/slide1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2.xml"/><Relationship Id="rId1" Type="http://schemas.openxmlformats.org/officeDocument/2006/relationships/audio" Target="file:///D:\Mp3\&#925;&#943;&#954;&#959;&#962;\El%20Arbanitaki%20-%20Track%2019.mp3" TargetMode="External"/><Relationship Id="rId5" Type="http://schemas.openxmlformats.org/officeDocument/2006/relationships/image" Target="../media/image4.png"/><Relationship Id="rId4" Type="http://schemas.openxmlformats.org/officeDocument/2006/relationships/image" Target="../media/image27.jpeg"/></Relationships>
</file>

<file path=ppt/slides/_rels/slide1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2.xml"/><Relationship Id="rId1" Type="http://schemas.openxmlformats.org/officeDocument/2006/relationships/audio" Target="file:///D:\Mp3\&#925;&#943;&#954;&#959;&#962;\Elafra%20-%20Track%2016.mp3" TargetMode="External"/><Relationship Id="rId5" Type="http://schemas.openxmlformats.org/officeDocument/2006/relationships/image" Target="../media/image29.png"/><Relationship Id="rId4" Type="http://schemas.openxmlformats.org/officeDocument/2006/relationships/image" Target="../media/image28.jpeg"/></Relationships>
</file>

<file path=ppt/slides/_rels/slide1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2.xml"/><Relationship Id="rId1" Type="http://schemas.openxmlformats.org/officeDocument/2006/relationships/audio" Target="file:///D:\Mp3\&#925;&#943;&#954;&#959;&#962;\Elafra%20-%20Track%2020.mp3" TargetMode="External"/><Relationship Id="rId5" Type="http://schemas.openxmlformats.org/officeDocument/2006/relationships/image" Target="../media/image4.png"/><Relationship Id="rId4" Type="http://schemas.openxmlformats.org/officeDocument/2006/relationships/image" Target="../media/image30.jpeg"/></Relationships>
</file>

<file path=ppt/slides/_rels/slide1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2.xml"/><Relationship Id="rId1" Type="http://schemas.openxmlformats.org/officeDocument/2006/relationships/audio" Target="file:///D:\Mp3\&#925;&#943;&#954;&#959;&#962;\&#917;&#955;.&#913;&#961;&#946;&#945;&#957;&#953;&#964;&#940;&#954;&#951;%20-%20&#928;&#961;&#953;&#957;%20&#964;&#959;%20&#964;&#941;&#955;&#959;&#962;.mp3" TargetMode="Externa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slideLayout" Target="../slideLayouts/slideLayout2.xml"/><Relationship Id="rId7" Type="http://schemas.openxmlformats.org/officeDocument/2006/relationships/image" Target="../media/image5.jpeg"/><Relationship Id="rId2" Type="http://schemas.openxmlformats.org/officeDocument/2006/relationships/audio" Target="file:///D:\Mp3\&#925;&#943;&#954;&#959;&#962;\Track%2011.mp3" TargetMode="External"/><Relationship Id="rId1" Type="http://schemas.openxmlformats.org/officeDocument/2006/relationships/audio" Target="file:///D:\Mp3\&#925;&#943;&#954;&#959;&#962;\Elafra%20-%20Track%2016.mp3" TargetMode="Externa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audio" Target="../media/audio13.wav"/><Relationship Id="rId9"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2.xml"/><Relationship Id="rId1" Type="http://schemas.openxmlformats.org/officeDocument/2006/relationships/audio" Target="file:///D:\Mp3\&#925;&#943;&#954;&#959;&#962;\&#917;&#955;.&#913;&#961;&#946;&#945;&#957;&#953;&#964;&#940;&#954;&#951;%20-%20&#916;&#965;&#957;&#945;&#964;&#940;.mp3" TargetMode="External"/><Relationship Id="rId5" Type="http://schemas.openxmlformats.org/officeDocument/2006/relationships/image" Target="../media/image17.png"/><Relationship Id="rId4" Type="http://schemas.openxmlformats.org/officeDocument/2006/relationships/image" Target="../media/image31.jpeg"/></Relationships>
</file>

<file path=ppt/slides/_rels/slide2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2.xml"/><Relationship Id="rId1" Type="http://schemas.openxmlformats.org/officeDocument/2006/relationships/audio" Target="file:///D:\Mp3\&#925;&#943;&#954;&#959;&#962;\MAGIC%20DE%20SPEL-Dakry.mp3" TargetMode="External"/><Relationship Id="rId5" Type="http://schemas.openxmlformats.org/officeDocument/2006/relationships/image" Target="../media/image4.png"/><Relationship Id="rId4" Type="http://schemas.openxmlformats.org/officeDocument/2006/relationships/image" Target="../media/image32.jpeg"/></Relationships>
</file>

<file path=ppt/slides/_rels/slide2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2.xml"/><Relationship Id="rId1" Type="http://schemas.openxmlformats.org/officeDocument/2006/relationships/audio" Target="file:///D:\Mp3\&#925;&#943;&#954;&#959;&#962;\Track%2016.mp3" TargetMode="External"/><Relationship Id="rId5" Type="http://schemas.openxmlformats.org/officeDocument/2006/relationships/image" Target="../media/image4.png"/><Relationship Id="rId4" Type="http://schemas.openxmlformats.org/officeDocument/2006/relationships/image" Target="../media/image33.jpeg"/></Relationships>
</file>

<file path=ppt/slides/_rels/slide2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2.xml"/><Relationship Id="rId1" Type="http://schemas.openxmlformats.org/officeDocument/2006/relationships/audio" Target="file:///D:\Mp3\&#925;&#943;&#954;&#959;&#962;\El%20Arbanitaki%20-%20Track%2015.mp3" TargetMode="External"/><Relationship Id="rId5" Type="http://schemas.openxmlformats.org/officeDocument/2006/relationships/image" Target="../media/image4.png"/><Relationship Id="rId4" Type="http://schemas.openxmlformats.org/officeDocument/2006/relationships/image" Target="../media/image34.jpeg"/></Relationships>
</file>

<file path=ppt/slides/_rels/slide2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2.xml"/><Relationship Id="rId1" Type="http://schemas.openxmlformats.org/officeDocument/2006/relationships/audio" Target="file:///D:\Mp3\&#925;&#943;&#954;&#959;&#962;\El%20Arbanitaki%20-%20Track%2015.mp3" TargetMode="External"/><Relationship Id="rId5" Type="http://schemas.openxmlformats.org/officeDocument/2006/relationships/image" Target="../media/image4.png"/><Relationship Id="rId4" Type="http://schemas.openxmlformats.org/officeDocument/2006/relationships/image" Target="../media/image35.jpeg"/></Relationships>
</file>

<file path=ppt/slides/_rels/slide2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2.xml"/><Relationship Id="rId1" Type="http://schemas.openxmlformats.org/officeDocument/2006/relationships/audio" Target="file:///D:\Mp3\&#925;&#943;&#954;&#959;&#962;\El%20Arbanitaki%20-%20Track%2015.mp3" TargetMode="External"/><Relationship Id="rId5" Type="http://schemas.openxmlformats.org/officeDocument/2006/relationships/image" Target="../media/image37.png"/><Relationship Id="rId4" Type="http://schemas.openxmlformats.org/officeDocument/2006/relationships/image" Target="../media/image36.jpeg"/></Relationships>
</file>

<file path=ppt/slides/_rels/slide2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2.xml"/><Relationship Id="rId1" Type="http://schemas.openxmlformats.org/officeDocument/2006/relationships/audio" Target="file:///D:\Mp3\&#925;&#943;&#954;&#959;&#962;\NIKOS%20IAKOBIDHS%20-%20Track%2011.mp3" TargetMode="External"/><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2.xml"/><Relationship Id="rId1" Type="http://schemas.openxmlformats.org/officeDocument/2006/relationships/audio" Target="file:///D:\Mp3\&#925;&#943;&#954;&#959;&#962;\El%20Arbanitaki%20-%20Track%2015.mp3" TargetMode="External"/><Relationship Id="rId5" Type="http://schemas.openxmlformats.org/officeDocument/2006/relationships/image" Target="../media/image4.png"/><Relationship Id="rId4" Type="http://schemas.openxmlformats.org/officeDocument/2006/relationships/image" Target="../media/image38.jpeg"/></Relationships>
</file>

<file path=ppt/slides/_rels/slide2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2.xml"/><Relationship Id="rId1" Type="http://schemas.openxmlformats.org/officeDocument/2006/relationships/audio" Target="file:///D:\Mp3\&#925;&#943;&#954;&#959;&#962;\&#928;&#953;&#958;-&#923;&#945;&#958;-&#925;&#964;&#945;&#955;&#940;&#961;&#945;&#962;.%20&#921;&#949;&#961;&#940;%20&#959;&#948;&#972;&#962;%20-%20Track%20%201.mp3" TargetMode="External"/><Relationship Id="rId5" Type="http://schemas.openxmlformats.org/officeDocument/2006/relationships/image" Target="../media/image4.png"/><Relationship Id="rId4" Type="http://schemas.openxmlformats.org/officeDocument/2006/relationships/image" Target="../media/image40.jpe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2.xml"/><Relationship Id="rId1" Type="http://schemas.openxmlformats.org/officeDocument/2006/relationships/audio" Target="file:///D:\Mp3\&#925;&#943;&#954;&#959;&#962;\Elafra%20-%20Track%2020.mp3" TargetMode="External"/><Relationship Id="rId5" Type="http://schemas.openxmlformats.org/officeDocument/2006/relationships/image" Target="../media/image4.png"/><Relationship Id="rId4" Type="http://schemas.openxmlformats.org/officeDocument/2006/relationships/image" Target="../media/image41.jpeg"/></Relationships>
</file>

<file path=ppt/slides/_rels/slide3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2.xml"/><Relationship Id="rId1" Type="http://schemas.openxmlformats.org/officeDocument/2006/relationships/audio" Target="file:///D:\Mp3\&#925;&#943;&#954;&#959;&#962;\MAGIC%20DE%20SPEL-Dakry.mp3" TargetMode="External"/><Relationship Id="rId5" Type="http://schemas.openxmlformats.org/officeDocument/2006/relationships/image" Target="../media/image4.png"/><Relationship Id="rId4" Type="http://schemas.openxmlformats.org/officeDocument/2006/relationships/image" Target="../media/image42.jpeg"/></Relationships>
</file>

<file path=ppt/slides/_rels/slide3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2.xml"/><Relationship Id="rId1" Type="http://schemas.openxmlformats.org/officeDocument/2006/relationships/audio" Target="file:///D:\Mp3\&#925;&#943;&#954;&#959;&#962;\El%20Arbanitaki%20-%20Track%2015.mp3" TargetMode="External"/><Relationship Id="rId5" Type="http://schemas.openxmlformats.org/officeDocument/2006/relationships/image" Target="../media/image4.png"/><Relationship Id="rId4" Type="http://schemas.openxmlformats.org/officeDocument/2006/relationships/image" Target="../media/image43.jpeg"/></Relationships>
</file>

<file path=ppt/slides/_rels/slide3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2.xml"/><Relationship Id="rId1" Type="http://schemas.openxmlformats.org/officeDocument/2006/relationships/audio" Target="file:///D:\Mp3\&#925;&#943;&#954;&#959;&#962;\El%20Arbanitaki%20-%20Track%2015.mp3" TargetMode="External"/><Relationship Id="rId5" Type="http://schemas.openxmlformats.org/officeDocument/2006/relationships/image" Target="../media/image4.png"/><Relationship Id="rId4" Type="http://schemas.openxmlformats.org/officeDocument/2006/relationships/image" Target="../media/image44.jpeg"/></Relationships>
</file>

<file path=ppt/slides/_rels/slide3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2.xml"/><Relationship Id="rId1" Type="http://schemas.openxmlformats.org/officeDocument/2006/relationships/audio" Target="file:///D:\Mp3\&#925;&#943;&#954;&#959;&#962;\NIKOS%20IAKOBIDHS%20-%20Track%20%204.mp3" TargetMode="External"/><Relationship Id="rId5" Type="http://schemas.openxmlformats.org/officeDocument/2006/relationships/image" Target="../media/image4.png"/><Relationship Id="rId4" Type="http://schemas.openxmlformats.org/officeDocument/2006/relationships/image" Target="../media/image45.jpeg"/></Relationships>
</file>

<file path=ppt/slides/_rels/slide3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2.xml"/><Relationship Id="rId1" Type="http://schemas.openxmlformats.org/officeDocument/2006/relationships/audio" Target="file:///D:\Mp3\&#925;&#943;&#954;&#959;&#962;\El%20Arbanitaki%20-%20Track%2015.mp3" TargetMode="External"/><Relationship Id="rId5" Type="http://schemas.openxmlformats.org/officeDocument/2006/relationships/image" Target="../media/image4.png"/><Relationship Id="rId4" Type="http://schemas.openxmlformats.org/officeDocument/2006/relationships/image" Target="../media/image46.jpeg"/></Relationships>
</file>

<file path=ppt/slides/_rels/slide3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2.xml"/><Relationship Id="rId1" Type="http://schemas.openxmlformats.org/officeDocument/2006/relationships/audio" Target="file:///D:\Mp3\&#925;&#943;&#954;&#959;&#962;\El%20Arbanitaki%20-%20Track%2015.mp3" TargetMode="External"/><Relationship Id="rId5" Type="http://schemas.openxmlformats.org/officeDocument/2006/relationships/image" Target="../media/image4.png"/><Relationship Id="rId4" Type="http://schemas.openxmlformats.org/officeDocument/2006/relationships/image" Target="../media/image43.jpeg"/></Relationships>
</file>

<file path=ppt/slides/_rels/slide3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2.xml"/><Relationship Id="rId1" Type="http://schemas.openxmlformats.org/officeDocument/2006/relationships/audio" Target="file:///D:\Mp3\&#925;&#943;&#954;&#959;&#962;\Track%2016.mp3" TargetMode="External"/><Relationship Id="rId5" Type="http://schemas.openxmlformats.org/officeDocument/2006/relationships/image" Target="../media/image4.png"/><Relationship Id="rId4" Type="http://schemas.openxmlformats.org/officeDocument/2006/relationships/image" Target="../media/image47.jpeg"/></Relationships>
</file>

<file path=ppt/slides/_rels/slide3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2.xml"/><Relationship Id="rId1" Type="http://schemas.openxmlformats.org/officeDocument/2006/relationships/audio" Target="file:///D:\Mp3\&#925;&#943;&#954;&#959;&#962;\Elafra%20-%20Track%2016.mp3" TargetMode="External"/><Relationship Id="rId5" Type="http://schemas.openxmlformats.org/officeDocument/2006/relationships/image" Target="../media/image4.png"/><Relationship Id="rId4" Type="http://schemas.openxmlformats.org/officeDocument/2006/relationships/image" Target="../media/image48.jpeg"/></Relationships>
</file>

<file path=ppt/slides/_rels/slide3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2.xml"/><Relationship Id="rId1" Type="http://schemas.openxmlformats.org/officeDocument/2006/relationships/audio" Target="file:///D:\Mp3\&#925;&#943;&#954;&#959;&#962;\Elafra%20-%20Track%2016.mp3" TargetMode="External"/><Relationship Id="rId5" Type="http://schemas.openxmlformats.org/officeDocument/2006/relationships/image" Target="../media/image17.png"/><Relationship Id="rId4" Type="http://schemas.openxmlformats.org/officeDocument/2006/relationships/image" Target="../media/image49.jpeg"/></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2.xml"/><Relationship Id="rId1" Type="http://schemas.openxmlformats.org/officeDocument/2006/relationships/audio" Target="file:///D:\Mp3\&#925;&#943;&#954;&#959;&#962;\El%20Arbanitaki%20-%20Track%2015.mp3" TargetMode="External"/><Relationship Id="rId5" Type="http://schemas.openxmlformats.org/officeDocument/2006/relationships/image" Target="../media/image4.png"/><Relationship Id="rId4" Type="http://schemas.openxmlformats.org/officeDocument/2006/relationships/image" Target="../media/image9.png"/></Relationships>
</file>

<file path=ppt/slides/_rels/slide4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2.xml"/><Relationship Id="rId1" Type="http://schemas.openxmlformats.org/officeDocument/2006/relationships/audio" Target="file:///D:\Mp3\&#925;&#943;&#954;&#959;&#962;\Elafra%20-%20Track%2020.mp3" TargetMode="External"/><Relationship Id="rId5" Type="http://schemas.openxmlformats.org/officeDocument/2006/relationships/image" Target="../media/image17.png"/><Relationship Id="rId4" Type="http://schemas.openxmlformats.org/officeDocument/2006/relationships/image" Target="../media/image50.jpeg"/></Relationships>
</file>

<file path=ppt/slides/_rels/slide4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2.xml"/><Relationship Id="rId1" Type="http://schemas.openxmlformats.org/officeDocument/2006/relationships/audio" Target="file:///D:\Mp3\&#925;&#943;&#954;&#959;&#962;\El%20Arbanitaki%20-%20Track%2015.mp3" TargetMode="External"/><Relationship Id="rId5" Type="http://schemas.openxmlformats.org/officeDocument/2006/relationships/image" Target="../media/image4.png"/><Relationship Id="rId4" Type="http://schemas.openxmlformats.org/officeDocument/2006/relationships/image" Target="../media/image51.jpeg"/></Relationships>
</file>

<file path=ppt/slides/_rels/slide4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2.xml"/><Relationship Id="rId1" Type="http://schemas.openxmlformats.org/officeDocument/2006/relationships/audio" Target="file:///D:\Mp3\&#925;&#943;&#954;&#959;&#962;\Elafra%20-%20Track%2020.mp3" TargetMode="External"/><Relationship Id="rId5" Type="http://schemas.openxmlformats.org/officeDocument/2006/relationships/image" Target="../media/image4.png"/><Relationship Id="rId4" Type="http://schemas.openxmlformats.org/officeDocument/2006/relationships/image" Target="../media/image52.jpeg"/></Relationships>
</file>

<file path=ppt/slides/_rels/slide4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2.xml"/><Relationship Id="rId1" Type="http://schemas.openxmlformats.org/officeDocument/2006/relationships/audio" Target="file:///D:\Mp3\&#925;&#943;&#954;&#959;&#962;\El%20Arbanitaki%20-%20Track%2015.mp3" TargetMode="External"/><Relationship Id="rId5" Type="http://schemas.openxmlformats.org/officeDocument/2006/relationships/image" Target="../media/image4.png"/><Relationship Id="rId4" Type="http://schemas.openxmlformats.org/officeDocument/2006/relationships/image" Target="../media/image53.jpeg"/></Relationships>
</file>

<file path=ppt/slides/_rels/slide4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2.xml"/><Relationship Id="rId1" Type="http://schemas.openxmlformats.org/officeDocument/2006/relationships/audio" Target="file:///D:\Mp3\&#925;&#943;&#954;&#959;&#962;\El%20Arbanitaki%20-%20Track%2015.mp3" TargetMode="External"/><Relationship Id="rId5" Type="http://schemas.openxmlformats.org/officeDocument/2006/relationships/image" Target="../media/image4.png"/><Relationship Id="rId4" Type="http://schemas.openxmlformats.org/officeDocument/2006/relationships/image" Target="../media/image54.jpeg"/></Relationships>
</file>

<file path=ppt/slides/_rels/slide4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2.xml"/><Relationship Id="rId1" Type="http://schemas.openxmlformats.org/officeDocument/2006/relationships/audio" Target="file:///D:\Mp3\&#925;&#943;&#954;&#959;&#962;\El%20Arbanitaki%20-%20Track%2015.mp3" TargetMode="External"/><Relationship Id="rId5" Type="http://schemas.openxmlformats.org/officeDocument/2006/relationships/image" Target="../media/image4.png"/><Relationship Id="rId4" Type="http://schemas.openxmlformats.org/officeDocument/2006/relationships/image" Target="../media/image55.jpeg"/></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slideLayout" Target="../slideLayouts/slideLayout2.xml"/><Relationship Id="rId7" Type="http://schemas.openxmlformats.org/officeDocument/2006/relationships/image" Target="../media/image12.png"/><Relationship Id="rId2" Type="http://schemas.openxmlformats.org/officeDocument/2006/relationships/audio" Target="file:///D:\Mp3\&#925;&#943;&#954;&#959;&#962;\MAGIC%20DE%20SPEL-Dakry.mp3" TargetMode="External"/><Relationship Id="rId1" Type="http://schemas.openxmlformats.org/officeDocument/2006/relationships/audio" Target="file:///D:\Mp3\&#925;&#943;&#954;&#959;&#962;\El%20Arbanitaki%20-%20Track%2015.mp3" TargetMode="Externa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audio" Target="../media/audio1.wav"/></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4.png"/><Relationship Id="rId2" Type="http://schemas.openxmlformats.org/officeDocument/2006/relationships/audio" Target="file:///D:\Mp3\&#925;&#943;&#954;&#959;&#962;\El%20Arbanitaki%20-%20Track%2019.mp3" TargetMode="External"/><Relationship Id="rId1" Type="http://schemas.openxmlformats.org/officeDocument/2006/relationships/audio" Target="file:///D:\Mp3\&#925;&#943;&#954;&#959;&#962;\MAGIC%20DE%20SPEL-Dakry.mp3" TargetMode="Externa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audio" Target="../media/audio1.wav"/></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audio" Target="file:///D:\Mp3\&#925;&#943;&#954;&#959;&#962;\Elafra%20-%20Track%2016.mp3" TargetMode="External"/><Relationship Id="rId7" Type="http://schemas.openxmlformats.org/officeDocument/2006/relationships/image" Target="../media/image4.png"/><Relationship Id="rId2" Type="http://schemas.openxmlformats.org/officeDocument/2006/relationships/audio" Target="file:///D:\Mp3\&#925;&#943;&#954;&#959;&#962;\El%20Arbanitaki%20-%20Track%2015.mp3" TargetMode="External"/><Relationship Id="rId1" Type="http://schemas.openxmlformats.org/officeDocument/2006/relationships/audio" Target="file:///D:\Mp3\&#925;&#943;&#954;&#959;&#962;\&#917;&#955;.&#913;&#961;&#946;&#945;&#957;&#953;&#964;&#940;&#954;&#951;%20-%20Track%2015.mp3" TargetMode="External"/><Relationship Id="rId6" Type="http://schemas.openxmlformats.org/officeDocument/2006/relationships/image" Target="../media/image16.jpeg"/><Relationship Id="rId5" Type="http://schemas.openxmlformats.org/officeDocument/2006/relationships/audio" Target="../media/audio1.wav"/><Relationship Id="rId4"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2.xml"/><Relationship Id="rId1" Type="http://schemas.openxmlformats.org/officeDocument/2006/relationships/audio" Target="file:///D:\Mp3\&#925;&#943;&#954;&#959;&#962;\Elafra%20-%20Track%2016.mp3" TargetMode="External"/><Relationship Id="rId5" Type="http://schemas.openxmlformats.org/officeDocument/2006/relationships/image" Target="../media/image4.png"/><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2.xml"/><Relationship Id="rId1" Type="http://schemas.openxmlformats.org/officeDocument/2006/relationships/audio" Target="file:///D:\Mp3\&#925;&#943;&#954;&#959;&#962;\Elafra%20-%20Track%2020.mp3" TargetMode="External"/><Relationship Id="rId5" Type="http://schemas.openxmlformats.org/officeDocument/2006/relationships/image" Target="../media/image4.png"/><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Υπότιτλος"/>
          <p:cNvSpPr>
            <a:spLocks noGrp="1"/>
          </p:cNvSpPr>
          <p:nvPr>
            <p:ph type="subTitle" idx="1"/>
          </p:nvPr>
        </p:nvSpPr>
        <p:spPr>
          <a:xfrm>
            <a:off x="1371600" y="3644900"/>
            <a:ext cx="6400800" cy="1296988"/>
          </a:xfrm>
        </p:spPr>
        <p:style>
          <a:lnRef idx="1">
            <a:schemeClr val="accent4"/>
          </a:lnRef>
          <a:fillRef idx="2">
            <a:schemeClr val="accent4"/>
          </a:fillRef>
          <a:effectRef idx="1">
            <a:schemeClr val="accent4"/>
          </a:effectRef>
          <a:fontRef idx="minor">
            <a:schemeClr val="dk1"/>
          </a:fontRef>
        </p:style>
        <p:txBody>
          <a:bodyPr>
            <a:normAutofit/>
          </a:bodyPr>
          <a:lstStyle/>
          <a:p>
            <a:pPr fontAlgn="auto">
              <a:spcAft>
                <a:spcPts val="0"/>
              </a:spcAft>
              <a:buFont typeface="Wingdings 2"/>
              <a:buNone/>
              <a:defRPr/>
            </a:pPr>
            <a:r>
              <a:rPr lang="en-US" sz="2800" dirty="0" smtClean="0">
                <a:solidFill>
                  <a:schemeClr val="accent4"/>
                </a:solidFill>
              </a:rPr>
              <a:t>WELCOME TO OUR SCHOOL</a:t>
            </a:r>
            <a:endParaRPr lang="el-GR" sz="2800" dirty="0">
              <a:solidFill>
                <a:schemeClr val="accent4"/>
              </a:solidFill>
            </a:endParaRPr>
          </a:p>
        </p:txBody>
      </p:sp>
      <p:sp>
        <p:nvSpPr>
          <p:cNvPr id="3" name="2 - Τίτλος"/>
          <p:cNvSpPr>
            <a:spLocks noGrp="1"/>
          </p:cNvSpPr>
          <p:nvPr>
            <p:ph type="ctrTitle"/>
          </p:nvPr>
        </p:nvSpPr>
        <p:spPr/>
        <p:txBody>
          <a:bodyPr>
            <a:normAutofit/>
          </a:bodyPr>
          <a:lstStyle/>
          <a:p>
            <a:pPr fontAlgn="auto">
              <a:spcAft>
                <a:spcPts val="0"/>
              </a:spcAft>
              <a:defRPr/>
            </a:pPr>
            <a:r>
              <a:rPr lang="en-US" sz="4000" dirty="0" smtClean="0">
                <a:solidFill>
                  <a:schemeClr val="accent4"/>
                </a:solidFill>
              </a:rPr>
              <a:t>6</a:t>
            </a:r>
            <a:r>
              <a:rPr lang="el-GR" sz="4000" baseline="30000" dirty="0" smtClean="0">
                <a:solidFill>
                  <a:schemeClr val="accent4"/>
                </a:solidFill>
              </a:rPr>
              <a:t>ο</a:t>
            </a:r>
            <a:r>
              <a:rPr lang="el-GR" sz="4000" dirty="0" smtClean="0">
                <a:solidFill>
                  <a:schemeClr val="accent4"/>
                </a:solidFill>
              </a:rPr>
              <a:t>  Γυμνάσιο Μυτιλήνης</a:t>
            </a:r>
            <a:endParaRPr lang="el-GR" sz="4000" dirty="0">
              <a:solidFill>
                <a:schemeClr val="accent4"/>
              </a:solidFill>
            </a:endParaRPr>
          </a:p>
        </p:txBody>
      </p:sp>
    </p:spTree>
  </p:cSld>
  <p:clrMapOvr>
    <a:masterClrMapping/>
  </p:clrMapOvr>
  <p:transition advTm="12000">
    <p:wheel spokes="8"/>
    <p:sndAc>
      <p:stSnd>
        <p:snd r:embed="rId2" name="type.wav"/>
      </p:stSnd>
    </p:sndAc>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alpha val="67058"/>
          </a:schemeClr>
        </a:solidFill>
        <a:effectLst/>
      </p:bgPr>
    </p:bg>
    <p:spTree>
      <p:nvGrpSpPr>
        <p:cNvPr id="1" name=""/>
        <p:cNvGrpSpPr/>
        <p:nvPr/>
      </p:nvGrpSpPr>
      <p:grpSpPr>
        <a:xfrm>
          <a:off x="0" y="0"/>
          <a:ext cx="0" cy="0"/>
          <a:chOff x="0" y="0"/>
          <a:chExt cx="0" cy="0"/>
        </a:xfrm>
      </p:grpSpPr>
      <p:sp>
        <p:nvSpPr>
          <p:cNvPr id="23554" name="1 - Τίτλος"/>
          <p:cNvSpPr>
            <a:spLocks noGrp="1"/>
          </p:cNvSpPr>
          <p:nvPr>
            <p:ph type="title"/>
          </p:nvPr>
        </p:nvSpPr>
        <p:spPr/>
        <p:txBody>
          <a:bodyPr/>
          <a:lstStyle/>
          <a:p>
            <a:r>
              <a:rPr lang="en-US" sz="2800" smtClean="0">
                <a:solidFill>
                  <a:srgbClr val="AB2627"/>
                </a:solidFill>
              </a:rPr>
              <a:t>Another conclusion….</a:t>
            </a:r>
            <a:endParaRPr lang="el-GR" sz="2800" smtClean="0">
              <a:solidFill>
                <a:srgbClr val="AB2627"/>
              </a:solidFill>
            </a:endParaRPr>
          </a:p>
        </p:txBody>
      </p:sp>
      <p:sp>
        <p:nvSpPr>
          <p:cNvPr id="23555" name="2 - Θέση περιεχομένου"/>
          <p:cNvSpPr>
            <a:spLocks noGrp="1"/>
          </p:cNvSpPr>
          <p:nvPr>
            <p:ph sz="quarter" idx="1"/>
          </p:nvPr>
        </p:nvSpPr>
        <p:spPr>
          <a:xfrm>
            <a:off x="301625" y="1527175"/>
            <a:ext cx="8086725" cy="4278313"/>
          </a:xfrm>
        </p:spPr>
        <p:txBody>
          <a:bodyPr/>
          <a:lstStyle/>
          <a:p>
            <a:pPr algn="just">
              <a:buFont typeface="Wingdings 2" pitchFamily="18" charset="2"/>
              <a:buNone/>
            </a:pPr>
            <a:r>
              <a:rPr lang="en-US" smtClean="0"/>
              <a:t>  Our school is also very active. It has taken part in many activities such as theatre &amp; publication of a  school newspaper &amp; has participated in school programmes.</a:t>
            </a:r>
            <a:endParaRPr lang="el-GR" smtClean="0"/>
          </a:p>
        </p:txBody>
      </p:sp>
      <p:pic>
        <p:nvPicPr>
          <p:cNvPr id="23556" name="3 - Εικόνα" descr="DSC01565.JPG"/>
          <p:cNvPicPr>
            <a:picLocks noChangeAspect="1"/>
          </p:cNvPicPr>
          <p:nvPr/>
        </p:nvPicPr>
        <p:blipFill>
          <a:blip r:embed="rId5"/>
          <a:srcRect/>
          <a:stretch>
            <a:fillRect/>
          </a:stretch>
        </p:blipFill>
        <p:spPr bwMode="auto">
          <a:xfrm>
            <a:off x="3059113" y="2781300"/>
            <a:ext cx="4681537" cy="3240088"/>
          </a:xfrm>
          <a:prstGeom prst="rect">
            <a:avLst/>
          </a:prstGeom>
          <a:noFill/>
          <a:ln w="9525">
            <a:noFill/>
            <a:miter lim="800000"/>
            <a:headEnd/>
            <a:tailEnd/>
          </a:ln>
        </p:spPr>
      </p:pic>
      <p:pic>
        <p:nvPicPr>
          <p:cNvPr id="5" name="El Arbanitaki - Track 15.mp3">
            <a:hlinkClick r:id="" action="ppaction://media"/>
          </p:cNvPr>
          <p:cNvPicPr>
            <a:picLocks noRot="1" noChangeAspect="1"/>
          </p:cNvPicPr>
          <p:nvPr>
            <a:audioFile r:link="rId1"/>
          </p:nvPr>
        </p:nvPicPr>
        <p:blipFill>
          <a:blip r:embed="rId6"/>
          <a:srcRect/>
          <a:stretch>
            <a:fillRect/>
          </a:stretch>
        </p:blipFill>
        <p:spPr bwMode="auto">
          <a:xfrm>
            <a:off x="4419600" y="3276600"/>
            <a:ext cx="304800" cy="304800"/>
          </a:xfrm>
          <a:prstGeom prst="rect">
            <a:avLst/>
          </a:prstGeom>
          <a:noFill/>
          <a:ln w="9525">
            <a:noFill/>
            <a:miter lim="800000"/>
            <a:headEnd/>
            <a:tailEnd/>
          </a:ln>
        </p:spPr>
      </p:pic>
      <p:pic>
        <p:nvPicPr>
          <p:cNvPr id="6" name="MAGIC DE SPEL-Dakry.mp3">
            <a:hlinkClick r:id="" action="ppaction://media"/>
          </p:cNvPr>
          <p:cNvPicPr>
            <a:picLocks noRot="1" noChangeAspect="1"/>
          </p:cNvPicPr>
          <p:nvPr>
            <a:audioFile r:link="rId2"/>
          </p:nvPr>
        </p:nvPicPr>
        <p:blipFill>
          <a:blip r:embed="rId7"/>
          <a:srcRect/>
          <a:stretch>
            <a:fillRect/>
          </a:stretch>
        </p:blipFill>
        <p:spPr bwMode="auto">
          <a:xfrm>
            <a:off x="4419600" y="3276600"/>
            <a:ext cx="304800" cy="304800"/>
          </a:xfrm>
          <a:prstGeom prst="rect">
            <a:avLst/>
          </a:prstGeom>
          <a:noFill/>
          <a:ln w="9525">
            <a:noFill/>
            <a:miter lim="800000"/>
            <a:headEnd/>
            <a:tailEnd/>
          </a:ln>
        </p:spPr>
      </p:pic>
    </p:spTree>
  </p:cSld>
  <p:clrMapOvr>
    <a:masterClrMapping/>
  </p:clrMapOvr>
  <p:transition advTm="12000">
    <p:wheel spokes="8"/>
    <p:sndAc>
      <p:stSnd>
        <p:snd r:embed="rId4" name="type.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29904"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1" presetClass="mediacall" presetSubtype="0" fill="hold" nodeType="clickEffect">
                                  <p:stCondLst>
                                    <p:cond delay="0"/>
                                  </p:stCondLst>
                                  <p:childTnLst>
                                    <p:cmd type="call" cmd="playFrom(0.0)">
                                      <p:cBhvr>
                                        <p:cTn id="11" dur="206689" fill="hold"/>
                                        <p:tgtEl>
                                          <p:spTgt spid="5"/>
                                        </p:tgtEl>
                                      </p:cBhvr>
                                    </p:cmd>
                                  </p:childTnLst>
                                </p:cTn>
                              </p:par>
                            </p:childTnLst>
                          </p:cTn>
                        </p:par>
                      </p:childTnLst>
                    </p:cTn>
                  </p:par>
                </p:childTnLst>
              </p:cTn>
              <p:nextCondLst>
                <p:cond evt="onClick" delay="0">
                  <p:tgtEl>
                    <p:spTgt spid="5"/>
                  </p:tgtEl>
                </p:cond>
              </p:nextCondLst>
            </p:seq>
            <p:audio>
              <p:cMediaNode>
                <p:cTn id="12"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audio>
              <p:cMediaNode>
                <p:cTn id="13"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1 - Τίτλος"/>
          <p:cNvSpPr>
            <a:spLocks noGrp="1"/>
          </p:cNvSpPr>
          <p:nvPr>
            <p:ph type="title"/>
          </p:nvPr>
        </p:nvSpPr>
        <p:spPr/>
        <p:txBody>
          <a:bodyPr/>
          <a:lstStyle/>
          <a:p>
            <a:r>
              <a:rPr lang="en-US" sz="2800" smtClean="0">
                <a:solidFill>
                  <a:srgbClr val="AB2627"/>
                </a:solidFill>
              </a:rPr>
              <a:t>So we have to say….</a:t>
            </a:r>
            <a:endParaRPr lang="el-GR" sz="2800" smtClean="0">
              <a:solidFill>
                <a:srgbClr val="AB2627"/>
              </a:solidFill>
            </a:endParaRPr>
          </a:p>
        </p:txBody>
      </p:sp>
      <p:sp>
        <p:nvSpPr>
          <p:cNvPr id="3" name="2 - Θέση περιεχομένου"/>
          <p:cNvSpPr>
            <a:spLocks noGrp="1"/>
          </p:cNvSpPr>
          <p:nvPr>
            <p:ph sz="quarter" idx="1"/>
          </p:nvPr>
        </p:nvSpPr>
        <p:spPr>
          <a:xfrm>
            <a:off x="301625" y="1527175"/>
            <a:ext cx="8504238" cy="4572000"/>
          </a:xfrm>
        </p:spPr>
        <p:txBody>
          <a:bodyPr>
            <a:normAutofit fontScale="77500" lnSpcReduction="20000"/>
          </a:bodyPr>
          <a:lstStyle/>
          <a:p>
            <a:pPr marL="274320" indent="-274320" algn="just" fontAlgn="auto">
              <a:spcAft>
                <a:spcPts val="0"/>
              </a:spcAft>
              <a:buFont typeface="Wingdings 2"/>
              <a:buNone/>
              <a:defRPr/>
            </a:pPr>
            <a:r>
              <a:rPr lang="en-US" dirty="0" smtClean="0"/>
              <a:t>   These pupils participated in the </a:t>
            </a:r>
            <a:r>
              <a:rPr lang="en-US" dirty="0" err="1" smtClean="0"/>
              <a:t>programme</a:t>
            </a:r>
            <a:r>
              <a:rPr lang="en-US" dirty="0" smtClean="0"/>
              <a:t> of twinning between our school and the </a:t>
            </a:r>
            <a:r>
              <a:rPr lang="en-US" dirty="0" err="1" smtClean="0"/>
              <a:t>Makedonitissa</a:t>
            </a:r>
            <a:r>
              <a:rPr lang="en-US" dirty="0" smtClean="0"/>
              <a:t> School in Cyprus(2004).</a:t>
            </a:r>
            <a:endParaRPr lang="el-GR" dirty="0" smtClean="0"/>
          </a:p>
          <a:p>
            <a:pPr marL="274320" indent="-274320" algn="just" fontAlgn="auto">
              <a:spcAft>
                <a:spcPts val="0"/>
              </a:spcAft>
              <a:buFont typeface="Wingdings 2"/>
              <a:buNone/>
              <a:defRPr/>
            </a:pPr>
            <a:r>
              <a:rPr lang="el-GR" b="1" dirty="0" smtClean="0">
                <a:solidFill>
                  <a:schemeClr val="tx1">
                    <a:lumMod val="95000"/>
                  </a:schemeClr>
                </a:solidFill>
                <a:hlinkClick r:id="rId5" action="ppaction://hlinkfile"/>
              </a:rPr>
              <a:t>Αντωνάκης Ανέστης </a:t>
            </a:r>
            <a:r>
              <a:rPr lang="el-GR" dirty="0" smtClean="0">
                <a:solidFill>
                  <a:schemeClr val="tx1">
                    <a:lumMod val="95000"/>
                  </a:schemeClr>
                </a:solidFill>
              </a:rPr>
              <a:t> </a:t>
            </a:r>
            <a:r>
              <a:rPr lang="el-GR" b="1" dirty="0" smtClean="0">
                <a:solidFill>
                  <a:schemeClr val="tx1">
                    <a:lumMod val="95000"/>
                  </a:schemeClr>
                </a:solidFill>
              </a:rPr>
              <a:t>Γ</a:t>
            </a:r>
            <a:r>
              <a:rPr lang="el-GR" b="1" baseline="-25000" dirty="0" smtClean="0">
                <a:solidFill>
                  <a:schemeClr val="tx1">
                    <a:lumMod val="95000"/>
                  </a:schemeClr>
                </a:solidFill>
              </a:rPr>
              <a:t>1</a:t>
            </a:r>
            <a:r>
              <a:rPr lang="el-GR" dirty="0" smtClean="0">
                <a:solidFill>
                  <a:schemeClr val="tx1">
                    <a:lumMod val="95000"/>
                  </a:schemeClr>
                </a:solidFill>
              </a:rPr>
              <a:t>  </a:t>
            </a:r>
            <a:endParaRPr lang="en-US" dirty="0" smtClean="0">
              <a:solidFill>
                <a:schemeClr val="tx1">
                  <a:lumMod val="95000"/>
                </a:schemeClr>
              </a:solidFill>
            </a:endParaRPr>
          </a:p>
          <a:p>
            <a:pPr marL="274320" indent="-274320" algn="just" fontAlgn="auto">
              <a:spcAft>
                <a:spcPts val="0"/>
              </a:spcAft>
              <a:buFont typeface="Wingdings 2"/>
              <a:buNone/>
              <a:defRPr/>
            </a:pPr>
            <a:r>
              <a:rPr lang="el-GR" b="1" dirty="0" smtClean="0">
                <a:solidFill>
                  <a:schemeClr val="tx1">
                    <a:lumMod val="95000"/>
                  </a:schemeClr>
                </a:solidFill>
                <a:hlinkClick r:id="rId6" action="ppaction://hlinkfile"/>
              </a:rPr>
              <a:t>Αντωνίου Αλέξανδρος </a:t>
            </a:r>
            <a:r>
              <a:rPr lang="el-GR" dirty="0" smtClean="0">
                <a:solidFill>
                  <a:schemeClr val="tx1">
                    <a:lumMod val="95000"/>
                  </a:schemeClr>
                </a:solidFill>
              </a:rPr>
              <a:t> </a:t>
            </a:r>
            <a:r>
              <a:rPr lang="el-GR" b="1" dirty="0" smtClean="0">
                <a:solidFill>
                  <a:schemeClr val="tx1">
                    <a:lumMod val="95000"/>
                  </a:schemeClr>
                </a:solidFill>
              </a:rPr>
              <a:t>Γ</a:t>
            </a:r>
            <a:r>
              <a:rPr lang="el-GR" b="1" baseline="-25000" dirty="0" smtClean="0">
                <a:solidFill>
                  <a:schemeClr val="tx1">
                    <a:lumMod val="95000"/>
                  </a:schemeClr>
                </a:solidFill>
              </a:rPr>
              <a:t>1</a:t>
            </a:r>
            <a:r>
              <a:rPr lang="el-GR" dirty="0" smtClean="0">
                <a:solidFill>
                  <a:schemeClr val="tx1">
                    <a:lumMod val="95000"/>
                  </a:schemeClr>
                </a:solidFill>
              </a:rPr>
              <a:t> </a:t>
            </a:r>
            <a:endParaRPr lang="en-US" dirty="0" smtClean="0">
              <a:solidFill>
                <a:schemeClr val="tx1">
                  <a:lumMod val="95000"/>
                </a:schemeClr>
              </a:solidFill>
            </a:endParaRPr>
          </a:p>
          <a:p>
            <a:pPr marL="274320" indent="-274320" algn="just" fontAlgn="auto">
              <a:spcAft>
                <a:spcPts val="0"/>
              </a:spcAft>
              <a:buFont typeface="Wingdings 2"/>
              <a:buNone/>
              <a:defRPr/>
            </a:pPr>
            <a:r>
              <a:rPr lang="el-GR" b="1" dirty="0" err="1" smtClean="0">
                <a:solidFill>
                  <a:schemeClr val="tx1">
                    <a:lumMod val="95000"/>
                  </a:schemeClr>
                </a:solidFill>
                <a:hlinkClick r:id="rId7" action="ppaction://hlinkfile"/>
              </a:rPr>
              <a:t>Κουγκούλιος</a:t>
            </a:r>
            <a:r>
              <a:rPr lang="el-GR" b="1" dirty="0" smtClean="0">
                <a:solidFill>
                  <a:schemeClr val="tx1">
                    <a:lumMod val="95000"/>
                  </a:schemeClr>
                </a:solidFill>
                <a:hlinkClick r:id="rId7" action="ppaction://hlinkfile"/>
              </a:rPr>
              <a:t> Δημήτριος</a:t>
            </a:r>
            <a:r>
              <a:rPr lang="el-GR" dirty="0" smtClean="0">
                <a:solidFill>
                  <a:schemeClr val="tx1">
                    <a:lumMod val="95000"/>
                  </a:schemeClr>
                </a:solidFill>
              </a:rPr>
              <a:t> </a:t>
            </a:r>
            <a:r>
              <a:rPr lang="el-GR" b="1" dirty="0" smtClean="0">
                <a:solidFill>
                  <a:schemeClr val="tx1">
                    <a:lumMod val="95000"/>
                  </a:schemeClr>
                </a:solidFill>
              </a:rPr>
              <a:t>Γ</a:t>
            </a:r>
            <a:r>
              <a:rPr lang="el-GR" b="1" baseline="-25000" dirty="0" smtClean="0">
                <a:solidFill>
                  <a:schemeClr val="tx1">
                    <a:lumMod val="95000"/>
                  </a:schemeClr>
                </a:solidFill>
              </a:rPr>
              <a:t>1</a:t>
            </a:r>
            <a:r>
              <a:rPr lang="el-GR" dirty="0" smtClean="0">
                <a:solidFill>
                  <a:schemeClr val="tx1">
                    <a:lumMod val="95000"/>
                  </a:schemeClr>
                </a:solidFill>
              </a:rPr>
              <a:t> </a:t>
            </a:r>
            <a:endParaRPr lang="en-US" dirty="0" smtClean="0">
              <a:solidFill>
                <a:schemeClr val="tx1">
                  <a:lumMod val="95000"/>
                </a:schemeClr>
              </a:solidFill>
            </a:endParaRPr>
          </a:p>
          <a:p>
            <a:pPr marL="274320" indent="-274320" algn="just" fontAlgn="auto">
              <a:spcAft>
                <a:spcPts val="0"/>
              </a:spcAft>
              <a:buFont typeface="Wingdings 2"/>
              <a:buNone/>
              <a:defRPr/>
            </a:pPr>
            <a:r>
              <a:rPr lang="el-GR" b="1" dirty="0" err="1" smtClean="0">
                <a:solidFill>
                  <a:schemeClr val="tx1">
                    <a:lumMod val="95000"/>
                  </a:schemeClr>
                </a:solidFill>
                <a:hlinkClick r:id="rId8" action="ppaction://hlinkfile"/>
              </a:rPr>
              <a:t>Παυλής</a:t>
            </a:r>
            <a:r>
              <a:rPr lang="el-GR" b="1" dirty="0" smtClean="0">
                <a:solidFill>
                  <a:schemeClr val="tx1">
                    <a:lumMod val="95000"/>
                  </a:schemeClr>
                </a:solidFill>
                <a:hlinkClick r:id="rId8" action="ppaction://hlinkfile"/>
              </a:rPr>
              <a:t> Γιάννης </a:t>
            </a:r>
            <a:r>
              <a:rPr lang="el-GR" dirty="0" smtClean="0">
                <a:solidFill>
                  <a:schemeClr val="tx1">
                    <a:lumMod val="95000"/>
                  </a:schemeClr>
                </a:solidFill>
              </a:rPr>
              <a:t> </a:t>
            </a:r>
            <a:r>
              <a:rPr lang="el-GR" b="1" dirty="0" smtClean="0">
                <a:solidFill>
                  <a:schemeClr val="tx1">
                    <a:lumMod val="95000"/>
                  </a:schemeClr>
                </a:solidFill>
              </a:rPr>
              <a:t>Γ</a:t>
            </a:r>
            <a:r>
              <a:rPr lang="el-GR" b="1" baseline="-25000" dirty="0" smtClean="0">
                <a:solidFill>
                  <a:schemeClr val="tx1">
                    <a:lumMod val="95000"/>
                  </a:schemeClr>
                </a:solidFill>
              </a:rPr>
              <a:t>2</a:t>
            </a:r>
            <a:r>
              <a:rPr lang="el-GR" dirty="0" smtClean="0">
                <a:solidFill>
                  <a:schemeClr val="tx1">
                    <a:lumMod val="95000"/>
                  </a:schemeClr>
                </a:solidFill>
              </a:rPr>
              <a:t>  </a:t>
            </a:r>
            <a:endParaRPr lang="en-US" dirty="0" smtClean="0">
              <a:solidFill>
                <a:schemeClr val="tx1">
                  <a:lumMod val="95000"/>
                </a:schemeClr>
              </a:solidFill>
            </a:endParaRPr>
          </a:p>
          <a:p>
            <a:pPr marL="274320" indent="-274320" algn="just" fontAlgn="auto">
              <a:spcAft>
                <a:spcPts val="0"/>
              </a:spcAft>
              <a:buFont typeface="Wingdings 2"/>
              <a:buNone/>
              <a:defRPr/>
            </a:pPr>
            <a:r>
              <a:rPr lang="el-GR" b="1" dirty="0" err="1" smtClean="0">
                <a:solidFill>
                  <a:schemeClr val="tx1">
                    <a:lumMod val="95000"/>
                  </a:schemeClr>
                </a:solidFill>
                <a:hlinkClick r:id="rId9" action="ppaction://hlinkfile"/>
              </a:rPr>
              <a:t>Ταξείδης</a:t>
            </a:r>
            <a:r>
              <a:rPr lang="el-GR" b="1" dirty="0" smtClean="0">
                <a:solidFill>
                  <a:schemeClr val="tx1">
                    <a:lumMod val="95000"/>
                  </a:schemeClr>
                </a:solidFill>
                <a:hlinkClick r:id="rId9" action="ppaction://hlinkfile"/>
              </a:rPr>
              <a:t> Γιώργος</a:t>
            </a:r>
            <a:r>
              <a:rPr lang="el-GR" dirty="0" smtClean="0">
                <a:solidFill>
                  <a:schemeClr val="tx1">
                    <a:lumMod val="95000"/>
                  </a:schemeClr>
                </a:solidFill>
              </a:rPr>
              <a:t> </a:t>
            </a:r>
            <a:r>
              <a:rPr lang="el-GR" b="1" dirty="0" smtClean="0">
                <a:solidFill>
                  <a:schemeClr val="tx1">
                    <a:lumMod val="95000"/>
                  </a:schemeClr>
                </a:solidFill>
              </a:rPr>
              <a:t>Β</a:t>
            </a:r>
            <a:r>
              <a:rPr lang="el-GR" b="1" baseline="-25000" dirty="0" smtClean="0">
                <a:solidFill>
                  <a:schemeClr val="tx1">
                    <a:lumMod val="95000"/>
                  </a:schemeClr>
                </a:solidFill>
              </a:rPr>
              <a:t>2</a:t>
            </a:r>
            <a:r>
              <a:rPr lang="el-GR" dirty="0" smtClean="0">
                <a:solidFill>
                  <a:schemeClr val="tx1">
                    <a:lumMod val="95000"/>
                  </a:schemeClr>
                </a:solidFill>
              </a:rPr>
              <a:t>  </a:t>
            </a:r>
            <a:endParaRPr lang="en-US" dirty="0" smtClean="0">
              <a:solidFill>
                <a:schemeClr val="tx1">
                  <a:lumMod val="95000"/>
                </a:schemeClr>
              </a:solidFill>
            </a:endParaRPr>
          </a:p>
          <a:p>
            <a:pPr marL="274320" indent="-274320" algn="just" fontAlgn="auto">
              <a:spcAft>
                <a:spcPts val="0"/>
              </a:spcAft>
              <a:buFont typeface="Wingdings 2"/>
              <a:buNone/>
              <a:defRPr/>
            </a:pPr>
            <a:r>
              <a:rPr lang="el-GR" b="1" dirty="0" err="1" smtClean="0">
                <a:solidFill>
                  <a:schemeClr val="tx1">
                    <a:lumMod val="95000"/>
                  </a:schemeClr>
                </a:solidFill>
                <a:hlinkClick r:id="rId10" action="ppaction://hlinkfile"/>
              </a:rPr>
              <a:t>Πρασσάς</a:t>
            </a:r>
            <a:r>
              <a:rPr lang="el-GR" b="1" dirty="0" smtClean="0">
                <a:solidFill>
                  <a:schemeClr val="tx1">
                    <a:lumMod val="95000"/>
                  </a:schemeClr>
                </a:solidFill>
                <a:hlinkClick r:id="rId10" action="ppaction://hlinkfile"/>
              </a:rPr>
              <a:t> Αντώνης</a:t>
            </a:r>
            <a:r>
              <a:rPr lang="el-GR" dirty="0" smtClean="0">
                <a:solidFill>
                  <a:schemeClr val="tx1">
                    <a:lumMod val="95000"/>
                  </a:schemeClr>
                </a:solidFill>
              </a:rPr>
              <a:t> </a:t>
            </a:r>
            <a:r>
              <a:rPr lang="el-GR" b="1" dirty="0" smtClean="0">
                <a:solidFill>
                  <a:schemeClr val="tx1">
                    <a:lumMod val="95000"/>
                  </a:schemeClr>
                </a:solidFill>
              </a:rPr>
              <a:t>Α</a:t>
            </a:r>
            <a:r>
              <a:rPr lang="el-GR" b="1" baseline="-25000" dirty="0" smtClean="0">
                <a:solidFill>
                  <a:schemeClr val="tx1">
                    <a:lumMod val="95000"/>
                  </a:schemeClr>
                </a:solidFill>
              </a:rPr>
              <a:t>2</a:t>
            </a:r>
            <a:r>
              <a:rPr lang="el-GR" dirty="0" smtClean="0">
                <a:solidFill>
                  <a:schemeClr val="tx1">
                    <a:lumMod val="95000"/>
                  </a:schemeClr>
                </a:solidFill>
              </a:rPr>
              <a:t>  </a:t>
            </a:r>
            <a:endParaRPr lang="en-US" dirty="0" smtClean="0">
              <a:solidFill>
                <a:schemeClr val="tx1">
                  <a:lumMod val="95000"/>
                </a:schemeClr>
              </a:solidFill>
            </a:endParaRPr>
          </a:p>
          <a:p>
            <a:pPr marL="274320" indent="-274320" algn="just" fontAlgn="auto">
              <a:spcAft>
                <a:spcPts val="0"/>
              </a:spcAft>
              <a:buFont typeface="Wingdings 2"/>
              <a:buNone/>
              <a:defRPr/>
            </a:pPr>
            <a:r>
              <a:rPr lang="el-GR" b="1" dirty="0" smtClean="0">
                <a:solidFill>
                  <a:schemeClr val="tx1">
                    <a:lumMod val="95000"/>
                  </a:schemeClr>
                </a:solidFill>
                <a:hlinkClick r:id="rId11" action="ppaction://hlinkfile"/>
              </a:rPr>
              <a:t>Καραγιάννη Παναγιώτα</a:t>
            </a:r>
            <a:r>
              <a:rPr lang="el-GR" dirty="0" smtClean="0">
                <a:solidFill>
                  <a:schemeClr val="tx1">
                    <a:lumMod val="95000"/>
                  </a:schemeClr>
                </a:solidFill>
              </a:rPr>
              <a:t> </a:t>
            </a:r>
            <a:r>
              <a:rPr lang="el-GR" b="1" dirty="0" smtClean="0">
                <a:solidFill>
                  <a:schemeClr val="tx1">
                    <a:lumMod val="95000"/>
                  </a:schemeClr>
                </a:solidFill>
              </a:rPr>
              <a:t>Γ</a:t>
            </a:r>
            <a:r>
              <a:rPr lang="el-GR" b="1" baseline="-25000" dirty="0" smtClean="0">
                <a:solidFill>
                  <a:schemeClr val="tx1">
                    <a:lumMod val="95000"/>
                  </a:schemeClr>
                </a:solidFill>
              </a:rPr>
              <a:t>1</a:t>
            </a:r>
            <a:r>
              <a:rPr lang="el-GR" dirty="0" smtClean="0">
                <a:solidFill>
                  <a:schemeClr val="tx1">
                    <a:lumMod val="95000"/>
                  </a:schemeClr>
                </a:solidFill>
              </a:rPr>
              <a:t>  </a:t>
            </a:r>
            <a:endParaRPr lang="en-US" dirty="0" smtClean="0">
              <a:solidFill>
                <a:schemeClr val="tx1">
                  <a:lumMod val="95000"/>
                </a:schemeClr>
              </a:solidFill>
            </a:endParaRPr>
          </a:p>
          <a:p>
            <a:pPr marL="274320" indent="-274320" algn="just" fontAlgn="auto">
              <a:spcAft>
                <a:spcPts val="0"/>
              </a:spcAft>
              <a:buFont typeface="Wingdings 2"/>
              <a:buNone/>
              <a:defRPr/>
            </a:pPr>
            <a:r>
              <a:rPr lang="el-GR" b="1" dirty="0" smtClean="0">
                <a:solidFill>
                  <a:schemeClr val="tx1">
                    <a:lumMod val="95000"/>
                  </a:schemeClr>
                </a:solidFill>
                <a:hlinkClick r:id="rId12" action="ppaction://hlinkfile"/>
              </a:rPr>
              <a:t>Λάσκαρη Ιωάννα</a:t>
            </a:r>
            <a:r>
              <a:rPr lang="el-GR" dirty="0" smtClean="0">
                <a:solidFill>
                  <a:schemeClr val="tx1">
                    <a:lumMod val="95000"/>
                  </a:schemeClr>
                </a:solidFill>
              </a:rPr>
              <a:t> </a:t>
            </a:r>
            <a:r>
              <a:rPr lang="el-GR" b="1" dirty="0" smtClean="0">
                <a:solidFill>
                  <a:schemeClr val="tx1">
                    <a:lumMod val="95000"/>
                  </a:schemeClr>
                </a:solidFill>
              </a:rPr>
              <a:t>Γ</a:t>
            </a:r>
            <a:r>
              <a:rPr lang="el-GR" b="1" baseline="-25000" dirty="0" smtClean="0">
                <a:solidFill>
                  <a:schemeClr val="tx1">
                    <a:lumMod val="95000"/>
                  </a:schemeClr>
                </a:solidFill>
              </a:rPr>
              <a:t>1</a:t>
            </a:r>
            <a:r>
              <a:rPr lang="el-GR" dirty="0" smtClean="0">
                <a:solidFill>
                  <a:schemeClr val="tx1">
                    <a:lumMod val="95000"/>
                  </a:schemeClr>
                </a:solidFill>
              </a:rPr>
              <a:t>   </a:t>
            </a:r>
            <a:endParaRPr lang="en-US" dirty="0" smtClean="0">
              <a:solidFill>
                <a:schemeClr val="tx1">
                  <a:lumMod val="95000"/>
                </a:schemeClr>
              </a:solidFill>
            </a:endParaRPr>
          </a:p>
          <a:p>
            <a:pPr marL="274320" indent="-274320" algn="just" fontAlgn="auto">
              <a:spcAft>
                <a:spcPts val="0"/>
              </a:spcAft>
              <a:buFont typeface="Wingdings 2"/>
              <a:buNone/>
              <a:defRPr/>
            </a:pPr>
            <a:r>
              <a:rPr lang="el-GR" b="1" dirty="0" smtClean="0">
                <a:solidFill>
                  <a:schemeClr val="tx1">
                    <a:lumMod val="95000"/>
                  </a:schemeClr>
                </a:solidFill>
                <a:hlinkClick r:id="rId13" action="ppaction://hlinkfile"/>
              </a:rPr>
              <a:t>Στεργίου </a:t>
            </a:r>
            <a:r>
              <a:rPr lang="el-GR" b="1" dirty="0" err="1" smtClean="0">
                <a:solidFill>
                  <a:schemeClr val="tx1">
                    <a:lumMod val="95000"/>
                  </a:schemeClr>
                </a:solidFill>
                <a:hlinkClick r:id="rId13" action="ppaction://hlinkfile"/>
              </a:rPr>
              <a:t>Σταματίτσα</a:t>
            </a:r>
            <a:r>
              <a:rPr lang="el-GR" dirty="0" smtClean="0">
                <a:solidFill>
                  <a:schemeClr val="tx1">
                    <a:lumMod val="95000"/>
                  </a:schemeClr>
                </a:solidFill>
              </a:rPr>
              <a:t> </a:t>
            </a:r>
            <a:r>
              <a:rPr lang="el-GR" b="1" dirty="0" smtClean="0">
                <a:solidFill>
                  <a:schemeClr val="tx1">
                    <a:lumMod val="95000"/>
                  </a:schemeClr>
                </a:solidFill>
              </a:rPr>
              <a:t>Γ</a:t>
            </a:r>
            <a:r>
              <a:rPr lang="el-GR" b="1" baseline="-25000" dirty="0" smtClean="0">
                <a:solidFill>
                  <a:schemeClr val="tx1">
                    <a:lumMod val="95000"/>
                  </a:schemeClr>
                </a:solidFill>
              </a:rPr>
              <a:t>2</a:t>
            </a:r>
            <a:r>
              <a:rPr lang="el-GR" dirty="0" smtClean="0">
                <a:solidFill>
                  <a:schemeClr val="tx1">
                    <a:lumMod val="95000"/>
                  </a:schemeClr>
                </a:solidFill>
              </a:rPr>
              <a:t> </a:t>
            </a:r>
            <a:endParaRPr lang="en-US" dirty="0" smtClean="0">
              <a:solidFill>
                <a:schemeClr val="tx1">
                  <a:lumMod val="95000"/>
                </a:schemeClr>
              </a:solidFill>
            </a:endParaRPr>
          </a:p>
          <a:p>
            <a:pPr marL="274320" indent="-274320" algn="just" fontAlgn="auto">
              <a:spcAft>
                <a:spcPts val="0"/>
              </a:spcAft>
              <a:buFont typeface="Wingdings 2"/>
              <a:buNone/>
              <a:defRPr/>
            </a:pPr>
            <a:r>
              <a:rPr lang="el-GR" b="1" dirty="0" err="1" smtClean="0">
                <a:solidFill>
                  <a:schemeClr val="tx1">
                    <a:lumMod val="95000"/>
                  </a:schemeClr>
                </a:solidFill>
                <a:hlinkClick r:id="rId14" action="ppaction://hlinkfile"/>
              </a:rPr>
              <a:t>Τσιτμιδέλλη</a:t>
            </a:r>
            <a:r>
              <a:rPr lang="el-GR" b="1" dirty="0" smtClean="0">
                <a:solidFill>
                  <a:schemeClr val="tx1">
                    <a:lumMod val="95000"/>
                  </a:schemeClr>
                </a:solidFill>
                <a:hlinkClick r:id="rId14" action="ppaction://hlinkfile"/>
              </a:rPr>
              <a:t> Ασημένια</a:t>
            </a:r>
            <a:r>
              <a:rPr lang="el-GR" dirty="0" smtClean="0">
                <a:solidFill>
                  <a:schemeClr val="tx1">
                    <a:lumMod val="95000"/>
                  </a:schemeClr>
                </a:solidFill>
              </a:rPr>
              <a:t> </a:t>
            </a:r>
            <a:r>
              <a:rPr lang="el-GR" b="1" dirty="0" smtClean="0">
                <a:solidFill>
                  <a:schemeClr val="tx1">
                    <a:lumMod val="95000"/>
                  </a:schemeClr>
                </a:solidFill>
              </a:rPr>
              <a:t>Γ</a:t>
            </a:r>
            <a:r>
              <a:rPr lang="el-GR" b="1" baseline="-25000" dirty="0" smtClean="0">
                <a:solidFill>
                  <a:schemeClr val="tx1">
                    <a:lumMod val="95000"/>
                  </a:schemeClr>
                </a:solidFill>
              </a:rPr>
              <a:t>2</a:t>
            </a:r>
            <a:r>
              <a:rPr lang="el-GR" dirty="0" smtClean="0">
                <a:solidFill>
                  <a:schemeClr val="tx1">
                    <a:lumMod val="95000"/>
                  </a:schemeClr>
                </a:solidFill>
              </a:rPr>
              <a:t> </a:t>
            </a:r>
            <a:endParaRPr lang="en-US" dirty="0" smtClean="0">
              <a:solidFill>
                <a:schemeClr val="tx1">
                  <a:lumMod val="95000"/>
                </a:schemeClr>
              </a:solidFill>
            </a:endParaRPr>
          </a:p>
          <a:p>
            <a:pPr marL="274320" indent="-274320" algn="just" fontAlgn="auto">
              <a:spcAft>
                <a:spcPts val="0"/>
              </a:spcAft>
              <a:buFont typeface="Wingdings 2"/>
              <a:buNone/>
              <a:defRPr/>
            </a:pPr>
            <a:r>
              <a:rPr lang="el-GR" b="1" dirty="0" err="1" smtClean="0">
                <a:solidFill>
                  <a:schemeClr val="tx1">
                    <a:lumMod val="95000"/>
                  </a:schemeClr>
                </a:solidFill>
                <a:hlinkClick r:id="rId15" action="ppaction://hlinkfile"/>
              </a:rPr>
              <a:t>Χατζηκομνηνού</a:t>
            </a:r>
            <a:r>
              <a:rPr lang="el-GR" b="1" dirty="0" smtClean="0">
                <a:solidFill>
                  <a:schemeClr val="tx1">
                    <a:lumMod val="95000"/>
                  </a:schemeClr>
                </a:solidFill>
                <a:hlinkClick r:id="rId15" action="ppaction://hlinkfile"/>
              </a:rPr>
              <a:t> Ειρήνη</a:t>
            </a:r>
            <a:r>
              <a:rPr lang="el-GR" dirty="0" smtClean="0">
                <a:solidFill>
                  <a:schemeClr val="tx1">
                    <a:lumMod val="95000"/>
                  </a:schemeClr>
                </a:solidFill>
              </a:rPr>
              <a:t> </a:t>
            </a:r>
            <a:r>
              <a:rPr lang="el-GR" b="1" dirty="0" smtClean="0">
                <a:solidFill>
                  <a:schemeClr val="tx1">
                    <a:lumMod val="95000"/>
                  </a:schemeClr>
                </a:solidFill>
              </a:rPr>
              <a:t>Α</a:t>
            </a:r>
            <a:r>
              <a:rPr lang="el-GR" b="1" baseline="-25000" dirty="0" smtClean="0">
                <a:solidFill>
                  <a:schemeClr val="tx1">
                    <a:lumMod val="95000"/>
                  </a:schemeClr>
                </a:solidFill>
              </a:rPr>
              <a:t>2</a:t>
            </a:r>
            <a:r>
              <a:rPr lang="el-GR" dirty="0" smtClean="0">
                <a:solidFill>
                  <a:schemeClr val="tx1">
                    <a:lumMod val="95000"/>
                  </a:schemeClr>
                </a:solidFill>
              </a:rPr>
              <a:t> </a:t>
            </a:r>
            <a:endParaRPr lang="en-US" dirty="0" smtClean="0">
              <a:solidFill>
                <a:schemeClr val="tx1">
                  <a:lumMod val="95000"/>
                </a:schemeClr>
              </a:solidFill>
            </a:endParaRPr>
          </a:p>
          <a:p>
            <a:pPr marL="274320" indent="-274320" algn="just" fontAlgn="auto">
              <a:spcAft>
                <a:spcPts val="0"/>
              </a:spcAft>
              <a:buFont typeface="Wingdings 2"/>
              <a:buNone/>
              <a:defRPr/>
            </a:pPr>
            <a:r>
              <a:rPr lang="el-GR" b="1" dirty="0" err="1" smtClean="0">
                <a:solidFill>
                  <a:schemeClr val="tx1">
                    <a:lumMod val="95000"/>
                  </a:schemeClr>
                </a:solidFill>
                <a:hlinkClick r:id="rId16" action="ppaction://hlinkfile"/>
              </a:rPr>
              <a:t>Βέτσικα</a:t>
            </a:r>
            <a:r>
              <a:rPr lang="el-GR" b="1" dirty="0" smtClean="0">
                <a:solidFill>
                  <a:schemeClr val="tx1">
                    <a:lumMod val="95000"/>
                  </a:schemeClr>
                </a:solidFill>
                <a:hlinkClick r:id="rId16" action="ppaction://hlinkfile"/>
              </a:rPr>
              <a:t> Βασιλική</a:t>
            </a:r>
            <a:endParaRPr lang="el-GR" dirty="0">
              <a:solidFill>
                <a:schemeClr val="tx1">
                  <a:lumMod val="95000"/>
                </a:schemeClr>
              </a:solidFill>
            </a:endParaRPr>
          </a:p>
        </p:txBody>
      </p:sp>
      <p:pic>
        <p:nvPicPr>
          <p:cNvPr id="4" name="El Arbanitaki - Track 15.mp3">
            <a:hlinkClick r:id="" action="ppaction://media"/>
          </p:cNvPr>
          <p:cNvPicPr>
            <a:picLocks noRot="1" noChangeAspect="1"/>
          </p:cNvPicPr>
          <p:nvPr>
            <a:audioFile r:link="rId1"/>
          </p:nvPr>
        </p:nvPicPr>
        <p:blipFill>
          <a:blip r:embed="rId17"/>
          <a:srcRect/>
          <a:stretch>
            <a:fillRect/>
          </a:stretch>
        </p:blipFill>
        <p:spPr bwMode="auto">
          <a:xfrm>
            <a:off x="8604250" y="5516563"/>
            <a:ext cx="304800" cy="304800"/>
          </a:xfrm>
          <a:prstGeom prst="rect">
            <a:avLst/>
          </a:prstGeom>
          <a:noFill/>
          <a:ln w="9525">
            <a:noFill/>
            <a:miter lim="800000"/>
            <a:headEnd/>
            <a:tailEnd/>
          </a:ln>
        </p:spPr>
      </p:pic>
      <p:pic>
        <p:nvPicPr>
          <p:cNvPr id="5" name="Melah ha Melach.mp3">
            <a:hlinkClick r:id="" action="ppaction://media"/>
          </p:cNvPr>
          <p:cNvPicPr>
            <a:picLocks noRot="1" noChangeAspect="1"/>
          </p:cNvPicPr>
          <p:nvPr>
            <a:audioFile r:link="rId2"/>
          </p:nvPr>
        </p:nvPicPr>
        <p:blipFill>
          <a:blip r:embed="rId18"/>
          <a:srcRect/>
          <a:stretch>
            <a:fillRect/>
          </a:stretch>
        </p:blipFill>
        <p:spPr bwMode="auto">
          <a:xfrm>
            <a:off x="8675688" y="6092825"/>
            <a:ext cx="304800" cy="304800"/>
          </a:xfrm>
          <a:prstGeom prst="rect">
            <a:avLst/>
          </a:prstGeom>
          <a:noFill/>
          <a:ln w="9525">
            <a:noFill/>
            <a:miter lim="800000"/>
            <a:headEnd/>
            <a:tailEnd/>
          </a:ln>
        </p:spPr>
      </p:pic>
    </p:spTree>
  </p:cSld>
  <p:clrMapOvr>
    <a:masterClrMapping/>
  </p:clrMapOvr>
  <p:transition advTm="12000">
    <p:wheel spokes="8"/>
    <p:sndAc>
      <p:stSnd>
        <p:snd r:embed="rId4" name="type.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6689" fill="hold"/>
                                        <p:tgtEl>
                                          <p:spTgt spid="4"/>
                                        </p:tgtEl>
                                      </p:cBhvr>
                                    </p:cmd>
                                  </p:childTnLst>
                                </p:cTn>
                              </p:par>
                            </p:childTnLst>
                          </p:cTn>
                        </p:par>
                        <p:par>
                          <p:cTn id="7" fill="hold">
                            <p:stCondLst>
                              <p:cond delay="206689"/>
                            </p:stCondLst>
                            <p:childTnLst>
                              <p:par>
                                <p:cTn id="8" presetID="1" presetClass="mediacall" presetSubtype="0" fill="hold" nodeType="afterEffect">
                                  <p:stCondLst>
                                    <p:cond delay="0"/>
                                  </p:stCondLst>
                                  <p:childTnLst>
                                    <p:cmd type="call" cmd="playFrom(0.0)">
                                      <p:cBhvr>
                                        <p:cTn id="9" dur="241163"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10"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audio>
              <p:cMediaNode>
                <p:cTn id="11"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1 - Τίτλος"/>
          <p:cNvSpPr>
            <a:spLocks noGrp="1"/>
          </p:cNvSpPr>
          <p:nvPr>
            <p:ph type="title"/>
          </p:nvPr>
        </p:nvSpPr>
        <p:spPr/>
        <p:txBody>
          <a:bodyPr/>
          <a:lstStyle/>
          <a:p>
            <a:r>
              <a:rPr lang="en-US" sz="2800" smtClean="0">
                <a:solidFill>
                  <a:srgbClr val="AB2627"/>
                </a:solidFill>
              </a:rPr>
              <a:t>Here is the declaration of the twinning…</a:t>
            </a:r>
            <a:endParaRPr lang="el-GR" sz="2800" smtClean="0">
              <a:solidFill>
                <a:srgbClr val="AB2627"/>
              </a:solidFill>
            </a:endParaRPr>
          </a:p>
        </p:txBody>
      </p:sp>
      <p:pic>
        <p:nvPicPr>
          <p:cNvPr id="25602" name="4 - Θέση περιεχομένου" descr="image002.jpg"/>
          <p:cNvPicPr>
            <a:picLocks noGrp="1" noChangeAspect="1"/>
          </p:cNvPicPr>
          <p:nvPr>
            <p:ph sz="quarter" idx="1"/>
          </p:nvPr>
        </p:nvPicPr>
        <p:blipFill>
          <a:blip r:embed="rId4"/>
          <a:srcRect/>
          <a:stretch>
            <a:fillRect/>
          </a:stretch>
        </p:blipFill>
        <p:spPr>
          <a:xfrm>
            <a:off x="2771775" y="1527175"/>
            <a:ext cx="3563938" cy="4572000"/>
          </a:xfrm>
        </p:spPr>
      </p:pic>
      <p:pic>
        <p:nvPicPr>
          <p:cNvPr id="4" name="El Arbanitaki - Track 15.mp3">
            <a:hlinkClick r:id="" action="ppaction://media"/>
          </p:cNvPr>
          <p:cNvPicPr>
            <a:picLocks noRot="1" noChangeAspect="1"/>
          </p:cNvPicPr>
          <p:nvPr>
            <a:audioFile r:link="rId1"/>
          </p:nvPr>
        </p:nvPicPr>
        <p:blipFill>
          <a:blip r:embed="rId5"/>
          <a:srcRect/>
          <a:stretch>
            <a:fillRect/>
          </a:stretch>
        </p:blipFill>
        <p:spPr bwMode="auto">
          <a:xfrm>
            <a:off x="4419600" y="3276600"/>
            <a:ext cx="304800" cy="304800"/>
          </a:xfrm>
          <a:prstGeom prst="rect">
            <a:avLst/>
          </a:prstGeom>
          <a:noFill/>
          <a:ln w="9525">
            <a:noFill/>
            <a:miter lim="800000"/>
            <a:headEnd/>
            <a:tailEnd/>
          </a:ln>
        </p:spPr>
      </p:pic>
    </p:spTree>
  </p:cSld>
  <p:clrMapOvr>
    <a:masterClrMapping/>
  </p:clrMapOvr>
  <p:transition advTm="12000">
    <p:wheel spokes="8"/>
    <p:sndAc>
      <p:stSnd>
        <p:snd r:embed="rId3" name="type.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6689"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01625" y="228600"/>
            <a:ext cx="8534400" cy="968375"/>
          </a:xfrm>
        </p:spPr>
        <p:txBody>
          <a:bodyPr>
            <a:normAutofit fontScale="90000"/>
          </a:bodyPr>
          <a:lstStyle/>
          <a:p>
            <a:pPr fontAlgn="auto">
              <a:spcAft>
                <a:spcPts val="0"/>
              </a:spcAft>
              <a:defRPr/>
            </a:pPr>
            <a:r>
              <a:rPr lang="fr-FR" dirty="0" smtClean="0"/>
              <a:t/>
            </a:r>
            <a:br>
              <a:rPr lang="fr-FR" dirty="0" smtClean="0"/>
            </a:br>
            <a:r>
              <a:rPr lang="fr-FR" dirty="0" smtClean="0"/>
              <a:t/>
            </a:r>
            <a:br>
              <a:rPr lang="fr-FR" dirty="0" smtClean="0"/>
            </a:br>
            <a:r>
              <a:rPr lang="fr-FR" dirty="0" smtClean="0"/>
              <a:t/>
            </a:r>
            <a:br>
              <a:rPr lang="fr-FR" dirty="0" smtClean="0"/>
            </a:br>
            <a:r>
              <a:rPr lang="fr-FR" dirty="0" smtClean="0"/>
              <a:t/>
            </a:r>
            <a:br>
              <a:rPr lang="fr-FR" dirty="0" smtClean="0"/>
            </a:br>
            <a:r>
              <a:rPr lang="fr-FR" sz="3100" dirty="0" smtClean="0"/>
              <a:t>So</a:t>
            </a:r>
            <a:r>
              <a:rPr lang="en-US" sz="3100" dirty="0" smtClean="0"/>
              <a:t>m</a:t>
            </a:r>
            <a:r>
              <a:rPr lang="fr-FR" sz="3100" dirty="0" err="1" smtClean="0"/>
              <a:t>ething</a:t>
            </a:r>
            <a:r>
              <a:rPr lang="fr-FR" sz="3100" dirty="0" smtClean="0"/>
              <a:t> </a:t>
            </a:r>
            <a:r>
              <a:rPr lang="fr-FR" sz="3100" dirty="0" err="1" smtClean="0"/>
              <a:t>else</a:t>
            </a:r>
            <a:r>
              <a:rPr lang="en-US" sz="3100" dirty="0" smtClean="0"/>
              <a:t>. An environmental </a:t>
            </a:r>
            <a:r>
              <a:rPr lang="en-US" sz="3100" dirty="0" err="1" smtClean="0"/>
              <a:t>programme</a:t>
            </a:r>
            <a:r>
              <a:rPr lang="en-US" sz="3100" dirty="0" smtClean="0"/>
              <a:t>  in which we participated..</a:t>
            </a:r>
            <a:endParaRPr lang="el-GR" sz="3100" dirty="0"/>
          </a:p>
        </p:txBody>
      </p:sp>
      <p:pic>
        <p:nvPicPr>
          <p:cNvPr id="5" name="MAGIC DE SPEL-Dakry.mp3">
            <a:hlinkClick r:id="" action="ppaction://media"/>
          </p:cNvPr>
          <p:cNvPicPr>
            <a:picLocks noGrp="1" noRot="1" noChangeAspect="1"/>
          </p:cNvPicPr>
          <p:nvPr>
            <p:ph sz="quarter" idx="1"/>
            <a:audioFile r:link="rId2"/>
          </p:nvPr>
        </p:nvPicPr>
        <p:blipFill>
          <a:blip r:embed="rId5"/>
          <a:srcRect/>
          <a:stretch>
            <a:fillRect/>
          </a:stretch>
        </p:blipFill>
        <p:spPr>
          <a:xfrm>
            <a:off x="4402138" y="3660775"/>
            <a:ext cx="304800" cy="304800"/>
          </a:xfrm>
        </p:spPr>
      </p:pic>
      <p:graphicFrame>
        <p:nvGraphicFramePr>
          <p:cNvPr id="1026" name="Object 2"/>
          <p:cNvGraphicFramePr>
            <a:graphicFrameLocks noChangeAspect="1"/>
          </p:cNvGraphicFramePr>
          <p:nvPr/>
        </p:nvGraphicFramePr>
        <p:xfrm>
          <a:off x="1766888" y="1397000"/>
          <a:ext cx="5608637" cy="4064000"/>
        </p:xfrm>
        <a:graphic>
          <a:graphicData uri="http://schemas.openxmlformats.org/presentationml/2006/ole">
            <p:oleObj spid="_x0000_s1026" name="Document" r:id="rId6" imgW="10074442" imgH="7299130" progId="Word.Document.8">
              <p:embed/>
            </p:oleObj>
          </a:graphicData>
        </a:graphic>
      </p:graphicFrame>
    </p:spTree>
  </p:cSld>
  <p:clrMapOvr>
    <a:masterClrMapping/>
  </p:clrMapOvr>
  <p:transition advTm="12000">
    <p:wheel spokes="8"/>
    <p:sndAc>
      <p:stSnd>
        <p:snd r:embed="rId4" name="type.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29904"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 Τίτλος"/>
          <p:cNvSpPr>
            <a:spLocks noGrp="1"/>
          </p:cNvSpPr>
          <p:nvPr>
            <p:ph type="title"/>
          </p:nvPr>
        </p:nvSpPr>
        <p:spPr>
          <a:xfrm>
            <a:off x="301625" y="228600"/>
            <a:ext cx="8534400" cy="968375"/>
          </a:xfrm>
        </p:spPr>
        <p:txBody>
          <a:bodyPr/>
          <a:lstStyle/>
          <a:p>
            <a:r>
              <a:rPr lang="en-US" sz="2800" smtClean="0">
                <a:solidFill>
                  <a:srgbClr val="AB2627"/>
                </a:solidFill>
              </a:rPr>
              <a:t>During the programme “Energy Education in Schools” we visited the Irish (2001).</a:t>
            </a:r>
            <a:endParaRPr lang="el-GR" sz="2800" smtClean="0">
              <a:solidFill>
                <a:srgbClr val="AB2627"/>
              </a:solidFill>
            </a:endParaRPr>
          </a:p>
        </p:txBody>
      </p:sp>
      <p:pic>
        <p:nvPicPr>
          <p:cNvPr id="28674" name="Picture 2" descr="C:\Users\ΠΕΙΡΑΜΤΙΚΟ\Desktop\Irland3[1].jpg"/>
          <p:cNvPicPr>
            <a:picLocks noGrp="1" noChangeAspect="1" noChangeArrowheads="1"/>
          </p:cNvPicPr>
          <p:nvPr>
            <p:ph sz="quarter" idx="1"/>
          </p:nvPr>
        </p:nvPicPr>
        <p:blipFill>
          <a:blip r:embed="rId4"/>
          <a:srcRect/>
          <a:stretch>
            <a:fillRect/>
          </a:stretch>
        </p:blipFill>
        <p:spPr>
          <a:xfrm>
            <a:off x="1692275" y="1773238"/>
            <a:ext cx="5688013" cy="4032250"/>
          </a:xfrm>
        </p:spPr>
      </p:pic>
      <p:pic>
        <p:nvPicPr>
          <p:cNvPr id="4" name="Track 11.mp3">
            <a:hlinkClick r:id="" action="ppaction://media"/>
          </p:cNvPr>
          <p:cNvPicPr>
            <a:picLocks noRot="1" noChangeAspect="1"/>
          </p:cNvPicPr>
          <p:nvPr>
            <a:audioFile r:link="rId1"/>
          </p:nvPr>
        </p:nvPicPr>
        <p:blipFill>
          <a:blip r:embed="rId5"/>
          <a:srcRect/>
          <a:stretch>
            <a:fillRect/>
          </a:stretch>
        </p:blipFill>
        <p:spPr bwMode="auto">
          <a:xfrm>
            <a:off x="8532813" y="6021388"/>
            <a:ext cx="304800" cy="304800"/>
          </a:xfrm>
          <a:prstGeom prst="rect">
            <a:avLst/>
          </a:prstGeom>
          <a:noFill/>
          <a:ln w="9525">
            <a:noFill/>
            <a:miter lim="800000"/>
            <a:headEnd/>
            <a:tailEnd/>
          </a:ln>
        </p:spPr>
      </p:pic>
    </p:spTree>
  </p:cSld>
  <p:clrMapOvr>
    <a:masterClrMapping/>
  </p:clrMapOvr>
  <p:transition advTm="12000">
    <p:wheel spokes="8"/>
    <p:sndAc>
      <p:stSnd>
        <p:snd r:embed="rId3" name="type.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2996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01625" y="228600"/>
            <a:ext cx="8534400" cy="1039813"/>
          </a:xfrm>
        </p:spPr>
        <p:txBody>
          <a:bodyPr>
            <a:normAutofit fontScale="90000"/>
          </a:bodyPr>
          <a:lstStyle/>
          <a:p>
            <a:pPr fontAlgn="auto">
              <a:spcAft>
                <a:spcPts val="0"/>
              </a:spcAft>
              <a:defRPr/>
            </a:pPr>
            <a:r>
              <a:rPr lang="en-US" dirty="0" smtClean="0"/>
              <a:t>This is a scene from a theatrical production in our school….</a:t>
            </a:r>
            <a:endParaRPr lang="el-GR" dirty="0"/>
          </a:p>
        </p:txBody>
      </p:sp>
      <p:pic>
        <p:nvPicPr>
          <p:cNvPr id="29698" name="3 - Θέση περιεχομένου" descr="28okt3.jpg"/>
          <p:cNvPicPr>
            <a:picLocks noGrp="1" noChangeAspect="1"/>
          </p:cNvPicPr>
          <p:nvPr>
            <p:ph sz="quarter" idx="1"/>
          </p:nvPr>
        </p:nvPicPr>
        <p:blipFill>
          <a:blip r:embed="rId4"/>
          <a:srcRect/>
          <a:stretch>
            <a:fillRect/>
          </a:stretch>
        </p:blipFill>
        <p:spPr>
          <a:xfrm>
            <a:off x="2957513" y="2722563"/>
            <a:ext cx="3190875" cy="2181225"/>
          </a:xfrm>
        </p:spPr>
      </p:pic>
      <p:pic>
        <p:nvPicPr>
          <p:cNvPr id="5" name="El Arbanitaki - Track 15.mp3">
            <a:hlinkClick r:id="" action="ppaction://media"/>
          </p:cNvPr>
          <p:cNvPicPr>
            <a:picLocks noRot="1" noChangeAspect="1"/>
          </p:cNvPicPr>
          <p:nvPr>
            <a:audioFile r:link="rId1"/>
          </p:nvPr>
        </p:nvPicPr>
        <p:blipFill>
          <a:blip r:embed="rId5"/>
          <a:srcRect/>
          <a:stretch>
            <a:fillRect/>
          </a:stretch>
        </p:blipFill>
        <p:spPr bwMode="auto">
          <a:xfrm>
            <a:off x="4419600" y="3276600"/>
            <a:ext cx="304800" cy="304800"/>
          </a:xfrm>
          <a:prstGeom prst="rect">
            <a:avLst/>
          </a:prstGeom>
          <a:noFill/>
          <a:ln w="9525">
            <a:noFill/>
            <a:miter lim="800000"/>
            <a:headEnd/>
            <a:tailEnd/>
          </a:ln>
        </p:spPr>
      </p:pic>
    </p:spTree>
  </p:cSld>
  <p:clrMapOvr>
    <a:masterClrMapping/>
  </p:clrMapOvr>
  <p:transition advTm="12000">
    <p:wheel spokes="8"/>
    <p:sndAc>
      <p:stSnd>
        <p:snd r:embed="rId3" name="type.wav"/>
      </p:stSnd>
    </p:sndAc>
  </p:transition>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06689" fill="hold"/>
                                        <p:tgtEl>
                                          <p:spTgt spid="5"/>
                                        </p:tgtEl>
                                      </p:cBhvr>
                                    </p:cmd>
                                  </p:childTnLst>
                                </p:cTn>
                              </p:par>
                            </p:childTnLst>
                          </p:cTn>
                        </p:par>
                      </p:childTnLst>
                    </p:cTn>
                  </p:par>
                </p:childTnLst>
              </p:cTn>
              <p:nextCondLst>
                <p:cond evt="onClick" delay="0">
                  <p:tgtEl>
                    <p:spTgt spid="5"/>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01625" y="260350"/>
            <a:ext cx="8534400" cy="1223963"/>
          </a:xfrm>
        </p:spPr>
        <p:txBody>
          <a:bodyPr>
            <a:normAutofit fontScale="90000"/>
          </a:bodyPr>
          <a:lstStyle/>
          <a:p>
            <a:pPr fontAlgn="auto">
              <a:spcAft>
                <a:spcPts val="0"/>
              </a:spcAft>
              <a:defRPr/>
            </a:pP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sz="3100" dirty="0" smtClean="0"/>
              <a:t>From the play “The Monster of the Bull”,</a:t>
            </a:r>
            <a:br>
              <a:rPr lang="en-US" sz="3100" dirty="0" smtClean="0"/>
            </a:br>
            <a:r>
              <a:rPr lang="en-US" sz="3100" dirty="0" smtClean="0"/>
              <a:t> </a:t>
            </a:r>
            <a:r>
              <a:rPr lang="en-US" sz="3100" dirty="0" err="1" smtClean="0"/>
              <a:t>Mytilene</a:t>
            </a:r>
            <a:r>
              <a:rPr lang="en-US" sz="3100" dirty="0" smtClean="0"/>
              <a:t> Municipal Theatre, April 2006.</a:t>
            </a:r>
            <a:br>
              <a:rPr lang="en-US" sz="3100" dirty="0" smtClean="0"/>
            </a:br>
            <a:endParaRPr lang="el-GR" sz="3100" dirty="0"/>
          </a:p>
        </p:txBody>
      </p:sp>
      <p:pic>
        <p:nvPicPr>
          <p:cNvPr id="30722" name="3 - Θέση περιεχομένου" descr="therio2.jpg"/>
          <p:cNvPicPr>
            <a:picLocks noGrp="1" noChangeAspect="1"/>
          </p:cNvPicPr>
          <p:nvPr>
            <p:ph sz="quarter" idx="1"/>
          </p:nvPr>
        </p:nvPicPr>
        <p:blipFill>
          <a:blip r:embed="rId4"/>
          <a:srcRect/>
          <a:stretch>
            <a:fillRect/>
          </a:stretch>
        </p:blipFill>
        <p:spPr>
          <a:xfrm>
            <a:off x="1506538" y="1527175"/>
            <a:ext cx="6096000" cy="4572000"/>
          </a:xfrm>
        </p:spPr>
      </p:pic>
      <p:pic>
        <p:nvPicPr>
          <p:cNvPr id="5" name="El Arbanitaki - Track 19.mp3">
            <a:hlinkClick r:id="" action="ppaction://media"/>
          </p:cNvPr>
          <p:cNvPicPr>
            <a:picLocks noRot="1" noChangeAspect="1"/>
          </p:cNvPicPr>
          <p:nvPr>
            <a:audioFile r:link="rId1"/>
          </p:nvPr>
        </p:nvPicPr>
        <p:blipFill>
          <a:blip r:embed="rId5"/>
          <a:srcRect/>
          <a:stretch>
            <a:fillRect/>
          </a:stretch>
        </p:blipFill>
        <p:spPr bwMode="auto">
          <a:xfrm>
            <a:off x="4419600" y="3276600"/>
            <a:ext cx="304800" cy="304800"/>
          </a:xfrm>
          <a:prstGeom prst="rect">
            <a:avLst/>
          </a:prstGeom>
          <a:noFill/>
          <a:ln w="9525">
            <a:noFill/>
            <a:miter lim="800000"/>
            <a:headEnd/>
            <a:tailEnd/>
          </a:ln>
        </p:spPr>
      </p:pic>
    </p:spTree>
  </p:cSld>
  <p:clrMapOvr>
    <a:masterClrMapping/>
  </p:clrMapOvr>
  <p:transition advTm="12000">
    <p:wheel spokes="8"/>
    <p:sndAc>
      <p:stSnd>
        <p:snd r:embed="rId3" name="type.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30905"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1 - Τίτλος"/>
          <p:cNvSpPr>
            <a:spLocks noGrp="1"/>
          </p:cNvSpPr>
          <p:nvPr>
            <p:ph type="title"/>
          </p:nvPr>
        </p:nvSpPr>
        <p:spPr>
          <a:xfrm>
            <a:off x="301625" y="228600"/>
            <a:ext cx="8534400" cy="1112838"/>
          </a:xfrm>
        </p:spPr>
        <p:txBody>
          <a:bodyPr/>
          <a:lstStyle/>
          <a:p>
            <a:r>
              <a:rPr lang="en-US" sz="2800" smtClean="0">
                <a:solidFill>
                  <a:srgbClr val="AB2627"/>
                </a:solidFill>
              </a:rPr>
              <a:t>Another play we put on in Mytilene Municipal Theatre, “Goodnight Margarita”.</a:t>
            </a:r>
            <a:endParaRPr lang="el-GR" sz="2800" smtClean="0">
              <a:solidFill>
                <a:srgbClr val="AB2627"/>
              </a:solidFill>
            </a:endParaRPr>
          </a:p>
        </p:txBody>
      </p:sp>
      <p:pic>
        <p:nvPicPr>
          <p:cNvPr id="31746" name="3 - Θέση περιεχομένου" descr="margar2.jpg"/>
          <p:cNvPicPr>
            <a:picLocks noGrp="1" noChangeAspect="1"/>
          </p:cNvPicPr>
          <p:nvPr>
            <p:ph sz="quarter" idx="1"/>
          </p:nvPr>
        </p:nvPicPr>
        <p:blipFill>
          <a:blip r:embed="rId4"/>
          <a:srcRect/>
          <a:stretch>
            <a:fillRect/>
          </a:stretch>
        </p:blipFill>
        <p:spPr>
          <a:xfrm>
            <a:off x="1795463" y="1927225"/>
            <a:ext cx="5514975" cy="3771900"/>
          </a:xfrm>
        </p:spPr>
      </p:pic>
      <p:pic>
        <p:nvPicPr>
          <p:cNvPr id="5" name="Elafra - Track 16.mp3">
            <a:hlinkClick r:id="" action="ppaction://media"/>
          </p:cNvPr>
          <p:cNvPicPr>
            <a:picLocks noRot="1" noChangeAspect="1"/>
          </p:cNvPicPr>
          <p:nvPr>
            <a:audioFile r:link="rId1"/>
          </p:nvPr>
        </p:nvPicPr>
        <p:blipFill>
          <a:blip r:embed="rId5"/>
          <a:srcRect/>
          <a:stretch>
            <a:fillRect/>
          </a:stretch>
        </p:blipFill>
        <p:spPr bwMode="auto">
          <a:xfrm>
            <a:off x="4419600" y="3276600"/>
            <a:ext cx="304800" cy="304800"/>
          </a:xfrm>
          <a:prstGeom prst="rect">
            <a:avLst/>
          </a:prstGeom>
          <a:noFill/>
          <a:ln w="9525">
            <a:noFill/>
            <a:miter lim="800000"/>
            <a:headEnd/>
            <a:tailEnd/>
          </a:ln>
        </p:spPr>
      </p:pic>
    </p:spTree>
  </p:cSld>
  <p:clrMapOvr>
    <a:masterClrMapping/>
  </p:clrMapOvr>
  <p:transition advTm="12000">
    <p:wheel spokes="8"/>
    <p:sndAc>
      <p:stSnd>
        <p:snd r:embed="rId3" name="type.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1113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1 - Τίτλος"/>
          <p:cNvSpPr>
            <a:spLocks noGrp="1"/>
          </p:cNvSpPr>
          <p:nvPr>
            <p:ph type="title"/>
          </p:nvPr>
        </p:nvSpPr>
        <p:spPr>
          <a:xfrm>
            <a:off x="301625" y="228600"/>
            <a:ext cx="8534400" cy="1039813"/>
          </a:xfrm>
        </p:spPr>
        <p:txBody>
          <a:bodyPr/>
          <a:lstStyle/>
          <a:p>
            <a:r>
              <a:rPr lang="en-US" sz="2800" smtClean="0">
                <a:solidFill>
                  <a:srgbClr val="AB2627"/>
                </a:solidFill>
              </a:rPr>
              <a:t>Greek tragedy in our school:</a:t>
            </a:r>
            <a:br>
              <a:rPr lang="en-US" sz="2800" smtClean="0">
                <a:solidFill>
                  <a:srgbClr val="AB2627"/>
                </a:solidFill>
              </a:rPr>
            </a:br>
            <a:r>
              <a:rPr lang="en-US" sz="2800" smtClean="0">
                <a:solidFill>
                  <a:srgbClr val="AB2627"/>
                </a:solidFill>
              </a:rPr>
              <a:t>Sophocle’s  “Antigone”…</a:t>
            </a:r>
            <a:endParaRPr lang="el-GR" sz="2800" smtClean="0">
              <a:solidFill>
                <a:srgbClr val="AB2627"/>
              </a:solidFill>
            </a:endParaRPr>
          </a:p>
        </p:txBody>
      </p:sp>
      <p:pic>
        <p:nvPicPr>
          <p:cNvPr id="32770" name="3 - Θέση περιεχομένου" descr="Antig7.jpg"/>
          <p:cNvPicPr>
            <a:picLocks noGrp="1" noChangeAspect="1"/>
          </p:cNvPicPr>
          <p:nvPr>
            <p:ph sz="quarter" idx="1"/>
          </p:nvPr>
        </p:nvPicPr>
        <p:blipFill>
          <a:blip r:embed="rId4"/>
          <a:srcRect/>
          <a:stretch>
            <a:fillRect/>
          </a:stretch>
        </p:blipFill>
        <p:spPr>
          <a:xfrm>
            <a:off x="1785938" y="1785938"/>
            <a:ext cx="5253037" cy="4143375"/>
          </a:xfrm>
        </p:spPr>
      </p:pic>
      <p:pic>
        <p:nvPicPr>
          <p:cNvPr id="5" name="Elafra - Track 20.mp3">
            <a:hlinkClick r:id="" action="ppaction://media"/>
          </p:cNvPr>
          <p:cNvPicPr>
            <a:picLocks noRot="1" noChangeAspect="1"/>
          </p:cNvPicPr>
          <p:nvPr>
            <a:audioFile r:link="rId1"/>
          </p:nvPr>
        </p:nvPicPr>
        <p:blipFill>
          <a:blip r:embed="rId5"/>
          <a:srcRect/>
          <a:stretch>
            <a:fillRect/>
          </a:stretch>
        </p:blipFill>
        <p:spPr bwMode="auto">
          <a:xfrm>
            <a:off x="4419600" y="3276600"/>
            <a:ext cx="304800" cy="304800"/>
          </a:xfrm>
          <a:prstGeom prst="rect">
            <a:avLst/>
          </a:prstGeom>
          <a:noFill/>
          <a:ln w="9525">
            <a:noFill/>
            <a:miter lim="800000"/>
            <a:headEnd/>
            <a:tailEnd/>
          </a:ln>
        </p:spPr>
      </p:pic>
    </p:spTree>
  </p:cSld>
  <p:clrMapOvr>
    <a:masterClrMapping/>
  </p:clrMapOvr>
  <p:transition advTm="12000">
    <p:wheel spokes="8"/>
    <p:sndAc>
      <p:stSnd>
        <p:snd r:embed="rId3" name="type.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84038"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1 - Τίτλος"/>
          <p:cNvSpPr>
            <a:spLocks noGrp="1"/>
          </p:cNvSpPr>
          <p:nvPr>
            <p:ph type="title"/>
          </p:nvPr>
        </p:nvSpPr>
        <p:spPr>
          <a:xfrm>
            <a:off x="301625" y="228600"/>
            <a:ext cx="8534400" cy="1039813"/>
          </a:xfrm>
        </p:spPr>
        <p:txBody>
          <a:bodyPr/>
          <a:lstStyle/>
          <a:p>
            <a:r>
              <a:rPr lang="en-US" sz="2800" smtClean="0">
                <a:solidFill>
                  <a:srgbClr val="AB2627"/>
                </a:solidFill>
              </a:rPr>
              <a:t>These are the awards given to us for school activities involving both teachers and pupils.</a:t>
            </a:r>
            <a:endParaRPr lang="el-GR" sz="2800" smtClean="0">
              <a:solidFill>
                <a:srgbClr val="AB2627"/>
              </a:solidFill>
            </a:endParaRPr>
          </a:p>
        </p:txBody>
      </p:sp>
      <p:sp>
        <p:nvSpPr>
          <p:cNvPr id="3" name="2 - Θέση περιεχομένου"/>
          <p:cNvSpPr>
            <a:spLocks noGrp="1"/>
          </p:cNvSpPr>
          <p:nvPr>
            <p:ph sz="quarter" idx="1"/>
          </p:nvPr>
        </p:nvSpPr>
        <p:spPr>
          <a:xfrm>
            <a:off x="301625" y="1527175"/>
            <a:ext cx="8504238" cy="4572000"/>
          </a:xfrm>
        </p:spPr>
        <p:txBody>
          <a:bodyPr>
            <a:normAutofit fontScale="77500" lnSpcReduction="20000"/>
          </a:bodyPr>
          <a:lstStyle/>
          <a:p>
            <a:pPr marL="274320" indent="-274320" fontAlgn="auto">
              <a:spcAft>
                <a:spcPts val="0"/>
              </a:spcAft>
              <a:buFont typeface="Wingdings 2"/>
              <a:buChar char=""/>
              <a:defRPr/>
            </a:pPr>
            <a:r>
              <a:rPr lang="el-GR" b="1" dirty="0" smtClean="0"/>
              <a:t>Θ</a:t>
            </a:r>
            <a:r>
              <a:rPr lang="el-GR" dirty="0" smtClean="0"/>
              <a:t>εατρική Παράσταση </a:t>
            </a:r>
            <a:r>
              <a:rPr lang="el-GR" b="1" dirty="0" smtClean="0"/>
              <a:t>"Ιφιγένεια εν </a:t>
            </a:r>
            <a:r>
              <a:rPr lang="el-GR" b="1" dirty="0" err="1" smtClean="0"/>
              <a:t>Ταύροις</a:t>
            </a:r>
            <a:r>
              <a:rPr lang="el-GR" b="1" dirty="0" smtClean="0"/>
              <a:t>"</a:t>
            </a:r>
            <a:r>
              <a:rPr lang="el-GR" dirty="0" smtClean="0"/>
              <a:t>. Ειδική διάκριση ερμηνείας, στους Πανελλήνιους μαθητικούς αγώνες Αρχαίου Δράματος. </a:t>
            </a:r>
          </a:p>
          <a:p>
            <a:pPr marL="274320" indent="-274320" fontAlgn="auto">
              <a:spcAft>
                <a:spcPts val="0"/>
              </a:spcAft>
              <a:buFont typeface="Wingdings 2"/>
              <a:buChar char=""/>
              <a:defRPr/>
            </a:pPr>
            <a:r>
              <a:rPr lang="el-GR" b="1" dirty="0" smtClean="0"/>
              <a:t>Θ</a:t>
            </a:r>
            <a:r>
              <a:rPr lang="el-GR" dirty="0" smtClean="0"/>
              <a:t>εατρική παράσταση </a:t>
            </a:r>
            <a:r>
              <a:rPr lang="el-GR" b="1" dirty="0" smtClean="0"/>
              <a:t>"Υπηρέτης δύο αφεντάδων"</a:t>
            </a:r>
            <a:r>
              <a:rPr lang="el-GR" dirty="0" smtClean="0"/>
              <a:t>. Ειδική διάκριση στους Περιφερειακούς μαθητικούς αγώνες θεάτρου Αιγαίου. </a:t>
            </a:r>
          </a:p>
          <a:p>
            <a:pPr marL="274320" indent="-274320" fontAlgn="auto">
              <a:spcAft>
                <a:spcPts val="0"/>
              </a:spcAft>
              <a:buFont typeface="Wingdings 2"/>
              <a:buChar char=""/>
              <a:defRPr/>
            </a:pPr>
            <a:r>
              <a:rPr lang="el-GR" b="1" dirty="0" smtClean="0"/>
              <a:t>Θ</a:t>
            </a:r>
            <a:r>
              <a:rPr lang="el-GR" dirty="0" smtClean="0"/>
              <a:t>εατρική παράσταση </a:t>
            </a:r>
            <a:r>
              <a:rPr lang="el-GR" b="1" dirty="0" smtClean="0"/>
              <a:t>"Καληνύχτα Μαργαρίτα"</a:t>
            </a:r>
            <a:r>
              <a:rPr lang="el-GR" dirty="0" smtClean="0"/>
              <a:t>. Α! βραβείο στους Περιφερειακούς μαθητικούς αγώνες θεάτρου Αιγαίου. </a:t>
            </a:r>
          </a:p>
          <a:p>
            <a:pPr marL="274320" indent="-274320" fontAlgn="auto">
              <a:spcAft>
                <a:spcPts val="0"/>
              </a:spcAft>
              <a:buFont typeface="Wingdings 2"/>
              <a:buChar char=""/>
              <a:defRPr/>
            </a:pPr>
            <a:r>
              <a:rPr lang="el-GR" b="1" dirty="0" smtClean="0"/>
              <a:t>Έπαινος</a:t>
            </a:r>
            <a:r>
              <a:rPr lang="el-GR" dirty="0" smtClean="0"/>
              <a:t> από την Ελληνική Εταιρία Προστασίας της Φύσης, για τη συμμετοχή του στο </a:t>
            </a:r>
            <a:r>
              <a:rPr lang="el-GR" b="1" dirty="0" smtClean="0"/>
              <a:t>Ευρωπαϊκό Πρόγραμμα Περιβαλλοντικής </a:t>
            </a:r>
            <a:r>
              <a:rPr lang="el-GR" b="1" dirty="0" err="1" smtClean="0"/>
              <a:t>Εκπ</a:t>
            </a:r>
            <a:r>
              <a:rPr lang="el-GR" b="1" dirty="0" smtClean="0"/>
              <a:t>/σης.</a:t>
            </a:r>
            <a:r>
              <a:rPr lang="el-GR" dirty="0" smtClean="0"/>
              <a:t> </a:t>
            </a:r>
          </a:p>
          <a:p>
            <a:pPr marL="274320" indent="-274320" fontAlgn="auto">
              <a:spcAft>
                <a:spcPts val="0"/>
              </a:spcAft>
              <a:buFont typeface="Wingdings 2"/>
              <a:buChar char=""/>
              <a:defRPr/>
            </a:pPr>
            <a:r>
              <a:rPr lang="el-GR" b="1" dirty="0" smtClean="0"/>
              <a:t>Β</a:t>
            </a:r>
            <a:r>
              <a:rPr lang="el-GR" dirty="0" smtClean="0"/>
              <a:t>ραβείο ΚΑΠΕ (Κέντρο Ανανεώσιμων Πηγών Ενέργειας) 2000, για την εργασία των μαθητών της Περιβαλλοντικής ομάδας του σχολείου με θέμα "</a:t>
            </a:r>
            <a:r>
              <a:rPr lang="el-GR" b="1" dirty="0" smtClean="0"/>
              <a:t>Ενέργεια και </a:t>
            </a:r>
            <a:r>
              <a:rPr lang="el-GR" b="1" dirty="0" err="1" smtClean="0"/>
              <a:t>Αειφορία</a:t>
            </a:r>
            <a:r>
              <a:rPr lang="el-GR" b="1" dirty="0" smtClean="0"/>
              <a:t>"</a:t>
            </a:r>
            <a:r>
              <a:rPr lang="el-GR" dirty="0" smtClean="0"/>
              <a:t>. </a:t>
            </a:r>
          </a:p>
          <a:p>
            <a:pPr marL="274320" indent="-274320" fontAlgn="auto">
              <a:spcAft>
                <a:spcPts val="0"/>
              </a:spcAft>
              <a:buFont typeface="Wingdings 2"/>
              <a:buChar char=""/>
              <a:defRPr/>
            </a:pPr>
            <a:r>
              <a:rPr lang="el-GR" b="1" dirty="0" smtClean="0"/>
              <a:t>Β</a:t>
            </a:r>
            <a:r>
              <a:rPr lang="el-GR" dirty="0" smtClean="0"/>
              <a:t>ραβείο Πανελλήνιου Πνευματικού Κέντρου "Ο ΦΙΛΩΝ", για την έντονη </a:t>
            </a:r>
            <a:r>
              <a:rPr lang="el-GR" b="1" dirty="0" smtClean="0"/>
              <a:t>πολιτιστική δραστηριότητα</a:t>
            </a:r>
            <a:r>
              <a:rPr lang="el-GR" dirty="0" smtClean="0"/>
              <a:t> του σχολείου. </a:t>
            </a:r>
          </a:p>
          <a:p>
            <a:pPr marL="274320" indent="-274320" fontAlgn="auto">
              <a:spcAft>
                <a:spcPts val="0"/>
              </a:spcAft>
              <a:buFont typeface="Wingdings 2"/>
              <a:buChar char=""/>
              <a:defRPr/>
            </a:pPr>
            <a:endParaRPr lang="el-GR" dirty="0"/>
          </a:p>
        </p:txBody>
      </p:sp>
      <p:pic>
        <p:nvPicPr>
          <p:cNvPr id="4" name="Ελ.Αρβανιτάκη - Πριν το τέλος.mp3">
            <a:hlinkClick r:id="" action="ppaction://media"/>
          </p:cNvPr>
          <p:cNvPicPr>
            <a:picLocks noRot="1" noChangeAspect="1"/>
          </p:cNvPicPr>
          <p:nvPr>
            <a:audioFile r:link="rId1"/>
          </p:nvPr>
        </p:nvPicPr>
        <p:blipFill>
          <a:blip r:embed="rId4"/>
          <a:srcRect/>
          <a:stretch>
            <a:fillRect/>
          </a:stretch>
        </p:blipFill>
        <p:spPr bwMode="auto">
          <a:xfrm>
            <a:off x="8604250" y="6165850"/>
            <a:ext cx="304800" cy="304800"/>
          </a:xfrm>
          <a:prstGeom prst="rect">
            <a:avLst/>
          </a:prstGeom>
          <a:noFill/>
          <a:ln w="9525">
            <a:noFill/>
            <a:miter lim="800000"/>
            <a:headEnd/>
            <a:tailEnd/>
          </a:ln>
        </p:spPr>
      </p:pic>
    </p:spTree>
  </p:cSld>
  <p:clrMapOvr>
    <a:masterClrMapping/>
  </p:clrMapOvr>
  <p:transition advTm="12000">
    <p:wheel spokes="8"/>
    <p:sndAc>
      <p:stSnd>
        <p:snd r:embed="rId3" name="type.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5263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1 - Τίτλος"/>
          <p:cNvSpPr>
            <a:spLocks noGrp="1"/>
          </p:cNvSpPr>
          <p:nvPr>
            <p:ph type="title"/>
          </p:nvPr>
        </p:nvSpPr>
        <p:spPr/>
        <p:txBody>
          <a:bodyPr/>
          <a:lstStyle/>
          <a:p>
            <a:r>
              <a:rPr lang="en-US" smtClean="0">
                <a:solidFill>
                  <a:srgbClr val="AB2627"/>
                </a:solidFill>
              </a:rPr>
              <a:t>As we said, our school is in Mytilene…</a:t>
            </a:r>
            <a:endParaRPr lang="el-GR" smtClean="0">
              <a:solidFill>
                <a:srgbClr val="AB2627"/>
              </a:solidFill>
            </a:endParaRPr>
          </a:p>
        </p:txBody>
      </p:sp>
      <p:pic>
        <p:nvPicPr>
          <p:cNvPr id="15362" name="Picture 2" descr="C:\Users\Βασίλης\Desktop\untitled.png"/>
          <p:cNvPicPr>
            <a:picLocks noGrp="1" noChangeAspect="1" noChangeArrowheads="1"/>
          </p:cNvPicPr>
          <p:nvPr>
            <p:ph sz="quarter" idx="1"/>
          </p:nvPr>
        </p:nvPicPr>
        <p:blipFill>
          <a:blip r:embed="rId5"/>
          <a:srcRect/>
          <a:stretch>
            <a:fillRect/>
          </a:stretch>
        </p:blipFill>
        <p:spPr>
          <a:xfrm>
            <a:off x="179388" y="1412875"/>
            <a:ext cx="4321175" cy="4895850"/>
          </a:xfrm>
        </p:spPr>
      </p:pic>
      <p:pic>
        <p:nvPicPr>
          <p:cNvPr id="5" name="Elafra - Track 16.mp3">
            <a:hlinkClick r:id="" action="ppaction://media"/>
          </p:cNvPr>
          <p:cNvPicPr>
            <a:picLocks noRot="1" noChangeAspect="1"/>
          </p:cNvPicPr>
          <p:nvPr>
            <a:audioFile r:link="rId1"/>
          </p:nvPr>
        </p:nvPicPr>
        <p:blipFill>
          <a:blip r:embed="rId6"/>
          <a:srcRect/>
          <a:stretch>
            <a:fillRect/>
          </a:stretch>
        </p:blipFill>
        <p:spPr bwMode="auto">
          <a:xfrm>
            <a:off x="4419600" y="3276600"/>
            <a:ext cx="304800" cy="304800"/>
          </a:xfrm>
          <a:prstGeom prst="rect">
            <a:avLst/>
          </a:prstGeom>
          <a:noFill/>
          <a:ln w="9525">
            <a:noFill/>
            <a:miter lim="800000"/>
            <a:headEnd/>
            <a:tailEnd/>
          </a:ln>
        </p:spPr>
      </p:pic>
      <p:pic>
        <p:nvPicPr>
          <p:cNvPr id="15364" name="6 - Θέση περιεχομένου" descr="imagesCAE34K7N.jpg"/>
          <p:cNvPicPr>
            <a:picLocks noChangeAspect="1"/>
          </p:cNvPicPr>
          <p:nvPr/>
        </p:nvPicPr>
        <p:blipFill>
          <a:blip r:embed="rId7"/>
          <a:srcRect/>
          <a:stretch>
            <a:fillRect/>
          </a:stretch>
        </p:blipFill>
        <p:spPr bwMode="auto">
          <a:xfrm>
            <a:off x="4500563" y="3860800"/>
            <a:ext cx="4464050" cy="2447925"/>
          </a:xfrm>
          <a:prstGeom prst="rect">
            <a:avLst/>
          </a:prstGeom>
          <a:noFill/>
          <a:ln w="9525">
            <a:noFill/>
            <a:miter lim="800000"/>
            <a:headEnd/>
            <a:tailEnd/>
          </a:ln>
        </p:spPr>
      </p:pic>
      <p:pic>
        <p:nvPicPr>
          <p:cNvPr id="15365" name="7 - Εικόνα" descr="31373_412587991936_52630421936_4637625_2797674_n[1].jpg"/>
          <p:cNvPicPr>
            <a:picLocks noChangeAspect="1"/>
          </p:cNvPicPr>
          <p:nvPr/>
        </p:nvPicPr>
        <p:blipFill>
          <a:blip r:embed="rId8"/>
          <a:srcRect/>
          <a:stretch>
            <a:fillRect/>
          </a:stretch>
        </p:blipFill>
        <p:spPr bwMode="auto">
          <a:xfrm>
            <a:off x="4500563" y="1412875"/>
            <a:ext cx="4464050" cy="2447925"/>
          </a:xfrm>
          <a:prstGeom prst="rect">
            <a:avLst/>
          </a:prstGeom>
          <a:noFill/>
          <a:ln w="9525">
            <a:noFill/>
            <a:miter lim="800000"/>
            <a:headEnd/>
            <a:tailEnd/>
          </a:ln>
        </p:spPr>
      </p:pic>
      <p:pic>
        <p:nvPicPr>
          <p:cNvPr id="9" name="Track 11.mp3">
            <a:hlinkClick r:id="" action="ppaction://media"/>
          </p:cNvPr>
          <p:cNvPicPr>
            <a:picLocks noRot="1" noChangeAspect="1"/>
          </p:cNvPicPr>
          <p:nvPr>
            <a:audioFile r:link="rId2"/>
          </p:nvPr>
        </p:nvPicPr>
        <p:blipFill>
          <a:blip r:embed="rId9"/>
          <a:srcRect/>
          <a:stretch>
            <a:fillRect/>
          </a:stretch>
        </p:blipFill>
        <p:spPr bwMode="auto">
          <a:xfrm>
            <a:off x="8532813" y="6553200"/>
            <a:ext cx="304800" cy="304800"/>
          </a:xfrm>
          <a:prstGeom prst="rect">
            <a:avLst/>
          </a:prstGeom>
          <a:noFill/>
          <a:ln w="9525">
            <a:noFill/>
            <a:miter lim="800000"/>
            <a:headEnd/>
            <a:tailEnd/>
          </a:ln>
        </p:spPr>
      </p:pic>
    </p:spTree>
  </p:cSld>
  <p:clrMapOvr>
    <a:masterClrMapping/>
  </p:clrMapOvr>
  <p:transition advTm="12000">
    <p:wheel spokes="8"/>
    <p:sndAc>
      <p:stSnd>
        <p:snd r:embed="rId4" name="voltage.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11130" fill="hold"/>
                                        <p:tgtEl>
                                          <p:spTgt spid="5"/>
                                        </p:tgtEl>
                                      </p:cBhvr>
                                    </p:cmd>
                                  </p:childTnLst>
                                </p:cTn>
                              </p:par>
                            </p:childTnLst>
                          </p:cTn>
                        </p:par>
                        <p:par>
                          <p:cTn id="7" fill="hold">
                            <p:stCondLst>
                              <p:cond delay="211130"/>
                            </p:stCondLst>
                            <p:childTnLst>
                              <p:par>
                                <p:cTn id="8" presetID="1" presetClass="mediacall" presetSubtype="0" fill="hold" nodeType="afterEffect">
                                  <p:stCondLst>
                                    <p:cond delay="0"/>
                                  </p:stCondLst>
                                  <p:childTnLst>
                                    <p:cmd type="call" cmd="playFrom(0.0)">
                                      <p:cBhvr>
                                        <p:cTn id="9" dur="229964"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10"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audio>
              <p:cMediaNode>
                <p:cTn id="11" fill="hold" display="0">
                  <p:stCondLst>
                    <p:cond delay="indefinite"/>
                  </p:stCondLst>
                  <p:endCondLst>
                    <p:cond evt="onNext" delay="0">
                      <p:tgtEl>
                        <p:sldTgt/>
                      </p:tgtEl>
                    </p:cond>
                    <p:cond evt="onPrev" delay="0">
                      <p:tgtEl>
                        <p:sldTgt/>
                      </p:tgtEl>
                    </p:cond>
                    <p:cond evt="onStopAudio" delay="0">
                      <p:tgtEl>
                        <p:sldTgt/>
                      </p:tgtEl>
                    </p:cond>
                  </p:endCondLst>
                </p:cTn>
                <p:tgtEl>
                  <p:spTgt spid="9"/>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1 - Τίτλος"/>
          <p:cNvSpPr>
            <a:spLocks noGrp="1"/>
          </p:cNvSpPr>
          <p:nvPr>
            <p:ph type="title"/>
          </p:nvPr>
        </p:nvSpPr>
        <p:spPr/>
        <p:txBody>
          <a:bodyPr/>
          <a:lstStyle/>
          <a:p>
            <a:r>
              <a:rPr lang="en-US" sz="2800" smtClean="0">
                <a:solidFill>
                  <a:srgbClr val="AB2627"/>
                </a:solidFill>
              </a:rPr>
              <a:t>This is our corner in an exhibition of school educational programmes.</a:t>
            </a:r>
            <a:endParaRPr lang="el-GR" sz="2800" smtClean="0">
              <a:solidFill>
                <a:srgbClr val="AB2627"/>
              </a:solidFill>
            </a:endParaRPr>
          </a:p>
        </p:txBody>
      </p:sp>
      <p:pic>
        <p:nvPicPr>
          <p:cNvPr id="34818" name="3 - Θέση περιεχομένου" descr="Nomarx2.jpg"/>
          <p:cNvPicPr>
            <a:picLocks noGrp="1" noChangeAspect="1"/>
          </p:cNvPicPr>
          <p:nvPr>
            <p:ph sz="quarter" idx="1"/>
          </p:nvPr>
        </p:nvPicPr>
        <p:blipFill>
          <a:blip r:embed="rId4"/>
          <a:srcRect/>
          <a:stretch>
            <a:fillRect/>
          </a:stretch>
        </p:blipFill>
        <p:spPr>
          <a:xfrm>
            <a:off x="1357313" y="1928813"/>
            <a:ext cx="6143625" cy="3786187"/>
          </a:xfrm>
        </p:spPr>
      </p:pic>
      <p:pic>
        <p:nvPicPr>
          <p:cNvPr id="5" name="Ελ.Αρβανιτάκη - Δυνατά.mp3">
            <a:hlinkClick r:id="" action="ppaction://media"/>
          </p:cNvPr>
          <p:cNvPicPr>
            <a:picLocks noRot="1" noChangeAspect="1"/>
          </p:cNvPicPr>
          <p:nvPr>
            <a:audioFile r:link="rId1"/>
          </p:nvPr>
        </p:nvPicPr>
        <p:blipFill>
          <a:blip r:embed="rId5"/>
          <a:srcRect/>
          <a:stretch>
            <a:fillRect/>
          </a:stretch>
        </p:blipFill>
        <p:spPr bwMode="auto">
          <a:xfrm>
            <a:off x="4419600" y="3276600"/>
            <a:ext cx="304800" cy="304800"/>
          </a:xfrm>
          <a:prstGeom prst="rect">
            <a:avLst/>
          </a:prstGeom>
          <a:noFill/>
          <a:ln w="9525">
            <a:noFill/>
            <a:miter lim="800000"/>
            <a:headEnd/>
            <a:tailEnd/>
          </a:ln>
        </p:spPr>
      </p:pic>
    </p:spTree>
  </p:cSld>
  <p:clrMapOvr>
    <a:masterClrMapping/>
  </p:clrMapOvr>
  <p:transition advTm="12000">
    <p:wheel spokes="8"/>
    <p:sndAc>
      <p:stSnd>
        <p:snd r:embed="rId3" name="type.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17022"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01625" y="228600"/>
            <a:ext cx="8534400" cy="1039813"/>
          </a:xfrm>
        </p:spPr>
        <p:txBody>
          <a:bodyPr>
            <a:normAutofit fontScale="90000"/>
          </a:bodyPr>
          <a:lstStyle/>
          <a:p>
            <a:pPr fontAlgn="auto">
              <a:spcAft>
                <a:spcPts val="0"/>
              </a:spcAft>
              <a:defRPr/>
            </a:pPr>
            <a:r>
              <a:rPr lang="en-US" sz="2800" dirty="0" smtClean="0"/>
              <a:t>Some moments we always remember…</a:t>
            </a:r>
            <a:br>
              <a:rPr lang="en-US" sz="2800" dirty="0" smtClean="0"/>
            </a:br>
            <a:r>
              <a:rPr lang="en-US" sz="2800" dirty="0" smtClean="0"/>
              <a:t>cutting the traditional cake on the first day of the year.</a:t>
            </a:r>
            <a:endParaRPr lang="el-GR" sz="2800" dirty="0"/>
          </a:p>
        </p:txBody>
      </p:sp>
      <p:pic>
        <p:nvPicPr>
          <p:cNvPr id="35842" name="3 - Θέση περιεχομένου" descr="Pita1.jpg"/>
          <p:cNvPicPr>
            <a:picLocks noGrp="1" noChangeAspect="1"/>
          </p:cNvPicPr>
          <p:nvPr>
            <p:ph sz="quarter" idx="1"/>
          </p:nvPr>
        </p:nvPicPr>
        <p:blipFill>
          <a:blip r:embed="rId4"/>
          <a:srcRect/>
          <a:stretch>
            <a:fillRect/>
          </a:stretch>
        </p:blipFill>
        <p:spPr>
          <a:xfrm>
            <a:off x="1979613" y="1916113"/>
            <a:ext cx="5905500" cy="3744912"/>
          </a:xfrm>
        </p:spPr>
      </p:pic>
      <p:pic>
        <p:nvPicPr>
          <p:cNvPr id="5" name="MAGIC DE SPEL-Dakry.mp3">
            <a:hlinkClick r:id="" action="ppaction://media"/>
          </p:cNvPr>
          <p:cNvPicPr>
            <a:picLocks noRot="1" noChangeAspect="1"/>
          </p:cNvPicPr>
          <p:nvPr>
            <a:audioFile r:link="rId1"/>
          </p:nvPr>
        </p:nvPicPr>
        <p:blipFill>
          <a:blip r:embed="rId5"/>
          <a:srcRect/>
          <a:stretch>
            <a:fillRect/>
          </a:stretch>
        </p:blipFill>
        <p:spPr bwMode="auto">
          <a:xfrm>
            <a:off x="8459788" y="5949950"/>
            <a:ext cx="304800" cy="304800"/>
          </a:xfrm>
          <a:prstGeom prst="rect">
            <a:avLst/>
          </a:prstGeom>
          <a:noFill/>
          <a:ln w="9525">
            <a:noFill/>
            <a:miter lim="800000"/>
            <a:headEnd/>
            <a:tailEnd/>
          </a:ln>
        </p:spPr>
      </p:pic>
    </p:spTree>
  </p:cSld>
  <p:clrMapOvr>
    <a:masterClrMapping/>
  </p:clrMapOvr>
  <p:transition advTm="12000">
    <p:wheel spokes="8"/>
    <p:sndAc>
      <p:stSnd>
        <p:snd r:embed="rId3" name="type.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29904"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1 - Τίτλος"/>
          <p:cNvSpPr>
            <a:spLocks noGrp="1"/>
          </p:cNvSpPr>
          <p:nvPr>
            <p:ph type="title"/>
          </p:nvPr>
        </p:nvSpPr>
        <p:spPr/>
        <p:txBody>
          <a:bodyPr/>
          <a:lstStyle/>
          <a:p>
            <a:r>
              <a:rPr lang="en-US" sz="2800" smtClean="0">
                <a:solidFill>
                  <a:srgbClr val="AB2627"/>
                </a:solidFill>
              </a:rPr>
              <a:t> Flag Day….</a:t>
            </a:r>
            <a:endParaRPr lang="el-GR" sz="2800" smtClean="0">
              <a:solidFill>
                <a:srgbClr val="AB2627"/>
              </a:solidFill>
            </a:endParaRPr>
          </a:p>
        </p:txBody>
      </p:sp>
      <p:pic>
        <p:nvPicPr>
          <p:cNvPr id="36866" name="3 - Θέση περιεχομένου" descr="28okt1.jpg"/>
          <p:cNvPicPr>
            <a:picLocks noGrp="1" noChangeAspect="1"/>
          </p:cNvPicPr>
          <p:nvPr>
            <p:ph sz="quarter" idx="1"/>
          </p:nvPr>
        </p:nvPicPr>
        <p:blipFill>
          <a:blip r:embed="rId4"/>
          <a:srcRect/>
          <a:stretch>
            <a:fillRect/>
          </a:stretch>
        </p:blipFill>
        <p:spPr>
          <a:xfrm>
            <a:off x="2771775" y="2165350"/>
            <a:ext cx="3600450" cy="3711575"/>
          </a:xfrm>
        </p:spPr>
      </p:pic>
      <p:pic>
        <p:nvPicPr>
          <p:cNvPr id="5" name="Track 16.mp3">
            <a:hlinkClick r:id="" action="ppaction://media"/>
          </p:cNvPr>
          <p:cNvPicPr>
            <a:picLocks noRot="1" noChangeAspect="1"/>
          </p:cNvPicPr>
          <p:nvPr>
            <a:audioFile r:link="rId1"/>
          </p:nvPr>
        </p:nvPicPr>
        <p:blipFill>
          <a:blip r:embed="rId5"/>
          <a:srcRect/>
          <a:stretch>
            <a:fillRect/>
          </a:stretch>
        </p:blipFill>
        <p:spPr bwMode="auto">
          <a:xfrm>
            <a:off x="8532813" y="5949950"/>
            <a:ext cx="304800" cy="304800"/>
          </a:xfrm>
          <a:prstGeom prst="rect">
            <a:avLst/>
          </a:prstGeom>
          <a:noFill/>
          <a:ln w="9525">
            <a:noFill/>
            <a:miter lim="800000"/>
            <a:headEnd/>
            <a:tailEnd/>
          </a:ln>
        </p:spPr>
      </p:pic>
    </p:spTree>
  </p:cSld>
  <p:clrMapOvr>
    <a:masterClrMapping/>
  </p:clrMapOvr>
  <p:transition advTm="12000">
    <p:wheel spokes="8"/>
    <p:sndAc>
      <p:stSnd>
        <p:snd r:embed="rId3" name="type.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77276"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1 - Τίτλος"/>
          <p:cNvSpPr>
            <a:spLocks noGrp="1"/>
          </p:cNvSpPr>
          <p:nvPr>
            <p:ph type="title"/>
          </p:nvPr>
        </p:nvSpPr>
        <p:spPr>
          <a:xfrm>
            <a:off x="301625" y="228600"/>
            <a:ext cx="8534400" cy="968375"/>
          </a:xfrm>
        </p:spPr>
        <p:txBody>
          <a:bodyPr/>
          <a:lstStyle/>
          <a:p>
            <a:r>
              <a:rPr lang="en-US" sz="2800" smtClean="0">
                <a:solidFill>
                  <a:srgbClr val="AB2627"/>
                </a:solidFill>
              </a:rPr>
              <a:t>Pupils of the Experimental Junior High School of Mytilene taking part in the parade (28th October)….</a:t>
            </a:r>
            <a:endParaRPr lang="el-GR" sz="2800" smtClean="0">
              <a:solidFill>
                <a:srgbClr val="AB2627"/>
              </a:solidFill>
            </a:endParaRPr>
          </a:p>
        </p:txBody>
      </p:sp>
      <p:pic>
        <p:nvPicPr>
          <p:cNvPr id="37890" name="3 - Θέση περιεχομένου" descr="28okt4.jpg"/>
          <p:cNvPicPr>
            <a:picLocks noGrp="1" noChangeAspect="1"/>
          </p:cNvPicPr>
          <p:nvPr>
            <p:ph sz="quarter" idx="1"/>
          </p:nvPr>
        </p:nvPicPr>
        <p:blipFill>
          <a:blip r:embed="rId4"/>
          <a:srcRect/>
          <a:stretch>
            <a:fillRect/>
          </a:stretch>
        </p:blipFill>
        <p:spPr>
          <a:xfrm>
            <a:off x="1258888" y="1700213"/>
            <a:ext cx="6192837" cy="4176712"/>
          </a:xfrm>
        </p:spPr>
      </p:pic>
      <p:pic>
        <p:nvPicPr>
          <p:cNvPr id="5" name="El Arbanitaki - Track 15.mp3">
            <a:hlinkClick r:id="" action="ppaction://media"/>
          </p:cNvPr>
          <p:cNvPicPr>
            <a:picLocks noRot="1" noChangeAspect="1"/>
          </p:cNvPicPr>
          <p:nvPr>
            <a:audioFile r:link="rId1"/>
          </p:nvPr>
        </p:nvPicPr>
        <p:blipFill>
          <a:blip r:embed="rId5"/>
          <a:srcRect/>
          <a:stretch>
            <a:fillRect/>
          </a:stretch>
        </p:blipFill>
        <p:spPr bwMode="auto">
          <a:xfrm>
            <a:off x="8101013" y="6165850"/>
            <a:ext cx="304800" cy="304800"/>
          </a:xfrm>
          <a:prstGeom prst="rect">
            <a:avLst/>
          </a:prstGeom>
          <a:noFill/>
          <a:ln w="9525">
            <a:noFill/>
            <a:miter lim="800000"/>
            <a:headEnd/>
            <a:tailEnd/>
          </a:ln>
        </p:spPr>
      </p:pic>
    </p:spTree>
  </p:cSld>
  <p:clrMapOvr>
    <a:masterClrMapping/>
  </p:clrMapOvr>
  <p:transition advTm="12000">
    <p:wheel spokes="8"/>
    <p:sndAc>
      <p:stSnd>
        <p:snd r:embed="rId3" name="type.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6689"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1 - Τίτλος"/>
          <p:cNvSpPr>
            <a:spLocks noGrp="1"/>
          </p:cNvSpPr>
          <p:nvPr>
            <p:ph type="title"/>
          </p:nvPr>
        </p:nvSpPr>
        <p:spPr>
          <a:xfrm>
            <a:off x="301625" y="228600"/>
            <a:ext cx="8534400" cy="1039813"/>
          </a:xfrm>
        </p:spPr>
        <p:txBody>
          <a:bodyPr/>
          <a:lstStyle/>
          <a:p>
            <a:r>
              <a:rPr lang="en-US" sz="2800" smtClean="0">
                <a:solidFill>
                  <a:srgbClr val="AB2627"/>
                </a:solidFill>
              </a:rPr>
              <a:t>The Experimental Junior High School of Mytilene has a great  choral tradition as well… </a:t>
            </a:r>
            <a:endParaRPr lang="el-GR" sz="2800" smtClean="0">
              <a:solidFill>
                <a:srgbClr val="AB2627"/>
              </a:solidFill>
            </a:endParaRPr>
          </a:p>
        </p:txBody>
      </p:sp>
      <p:pic>
        <p:nvPicPr>
          <p:cNvPr id="38914" name="3 - Θέση περιεχομένου" descr="Mikras9.jpg"/>
          <p:cNvPicPr>
            <a:picLocks noGrp="1" noChangeAspect="1"/>
          </p:cNvPicPr>
          <p:nvPr>
            <p:ph sz="quarter" idx="1"/>
          </p:nvPr>
        </p:nvPicPr>
        <p:blipFill>
          <a:blip r:embed="rId4"/>
          <a:srcRect/>
          <a:stretch>
            <a:fillRect/>
          </a:stretch>
        </p:blipFill>
        <p:spPr>
          <a:xfrm>
            <a:off x="1835150" y="1989138"/>
            <a:ext cx="5473700" cy="4032250"/>
          </a:xfrm>
        </p:spPr>
      </p:pic>
      <p:pic>
        <p:nvPicPr>
          <p:cNvPr id="5" name="El Arbanitaki - Track 15.mp3">
            <a:hlinkClick r:id="" action="ppaction://media"/>
          </p:cNvPr>
          <p:cNvPicPr>
            <a:picLocks noRot="1" noChangeAspect="1"/>
          </p:cNvPicPr>
          <p:nvPr>
            <a:audioFile r:link="rId1"/>
          </p:nvPr>
        </p:nvPicPr>
        <p:blipFill>
          <a:blip r:embed="rId5"/>
          <a:srcRect/>
          <a:stretch>
            <a:fillRect/>
          </a:stretch>
        </p:blipFill>
        <p:spPr bwMode="auto">
          <a:xfrm>
            <a:off x="8604250" y="6021388"/>
            <a:ext cx="304800" cy="304800"/>
          </a:xfrm>
          <a:prstGeom prst="rect">
            <a:avLst/>
          </a:prstGeom>
          <a:noFill/>
          <a:ln w="9525">
            <a:noFill/>
            <a:miter lim="800000"/>
            <a:headEnd/>
            <a:tailEnd/>
          </a:ln>
        </p:spPr>
      </p:pic>
    </p:spTree>
  </p:cSld>
  <p:clrMapOvr>
    <a:masterClrMapping/>
  </p:clrMapOvr>
  <p:transition advTm="12000">
    <p:wheel spokes="8"/>
    <p:sndAc>
      <p:stSnd>
        <p:snd r:embed="rId3" name="type.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6689"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1 - Τίτλος"/>
          <p:cNvSpPr>
            <a:spLocks noGrp="1"/>
          </p:cNvSpPr>
          <p:nvPr>
            <p:ph type="title"/>
          </p:nvPr>
        </p:nvSpPr>
        <p:spPr/>
        <p:txBody>
          <a:bodyPr/>
          <a:lstStyle/>
          <a:p>
            <a:r>
              <a:rPr lang="en-US" smtClean="0">
                <a:solidFill>
                  <a:srgbClr val="AB2627"/>
                </a:solidFill>
              </a:rPr>
              <a:t>Our school today.</a:t>
            </a:r>
            <a:endParaRPr lang="el-GR" smtClean="0">
              <a:solidFill>
                <a:srgbClr val="AB2627"/>
              </a:solidFill>
            </a:endParaRPr>
          </a:p>
        </p:txBody>
      </p:sp>
      <p:sp>
        <p:nvSpPr>
          <p:cNvPr id="39938" name="2 - Θέση περιεχομένου"/>
          <p:cNvSpPr>
            <a:spLocks noGrp="1"/>
          </p:cNvSpPr>
          <p:nvPr>
            <p:ph sz="quarter" idx="1"/>
          </p:nvPr>
        </p:nvSpPr>
        <p:spPr>
          <a:xfrm>
            <a:off x="301625" y="1527175"/>
            <a:ext cx="8504238" cy="4854575"/>
          </a:xfrm>
        </p:spPr>
        <p:txBody>
          <a:bodyPr/>
          <a:lstStyle/>
          <a:p>
            <a:pPr>
              <a:buFont typeface="Wingdings 2" pitchFamily="18" charset="2"/>
              <a:buNone/>
            </a:pPr>
            <a:r>
              <a:rPr lang="en-US" smtClean="0"/>
              <a:t>           Some of our 19 teachers….</a:t>
            </a:r>
          </a:p>
          <a:p>
            <a:pPr>
              <a:buFont typeface="Wingdings 2" pitchFamily="18" charset="2"/>
              <a:buNone/>
            </a:pPr>
            <a:endParaRPr lang="el-GR" smtClean="0"/>
          </a:p>
        </p:txBody>
      </p:sp>
      <p:pic>
        <p:nvPicPr>
          <p:cNvPr id="39939" name="5 - Εικόνα" descr="DSC01573.JPG"/>
          <p:cNvPicPr>
            <a:picLocks noChangeAspect="1"/>
          </p:cNvPicPr>
          <p:nvPr/>
        </p:nvPicPr>
        <p:blipFill>
          <a:blip r:embed="rId4"/>
          <a:srcRect/>
          <a:stretch>
            <a:fillRect/>
          </a:stretch>
        </p:blipFill>
        <p:spPr bwMode="auto">
          <a:xfrm>
            <a:off x="1357313" y="2205038"/>
            <a:ext cx="6357937" cy="4176712"/>
          </a:xfrm>
          <a:prstGeom prst="rect">
            <a:avLst/>
          </a:prstGeom>
          <a:noFill/>
          <a:ln w="9525">
            <a:noFill/>
            <a:miter lim="800000"/>
            <a:headEnd/>
            <a:tailEnd/>
          </a:ln>
        </p:spPr>
      </p:pic>
      <p:pic>
        <p:nvPicPr>
          <p:cNvPr id="5" name="El Arbanitaki - Track 15.mp3">
            <a:hlinkClick r:id="" action="ppaction://media"/>
          </p:cNvPr>
          <p:cNvPicPr>
            <a:picLocks noRot="1" noChangeAspect="1"/>
          </p:cNvPicPr>
          <p:nvPr>
            <a:audioFile r:link="rId1"/>
          </p:nvPr>
        </p:nvPicPr>
        <p:blipFill>
          <a:blip r:embed="rId5"/>
          <a:srcRect/>
          <a:stretch>
            <a:fillRect/>
          </a:stretch>
        </p:blipFill>
        <p:spPr bwMode="auto">
          <a:xfrm>
            <a:off x="8839200" y="6092825"/>
            <a:ext cx="304800" cy="304800"/>
          </a:xfrm>
          <a:prstGeom prst="rect">
            <a:avLst/>
          </a:prstGeom>
          <a:noFill/>
          <a:ln w="9525">
            <a:noFill/>
            <a:miter lim="800000"/>
            <a:headEnd/>
            <a:tailEnd/>
          </a:ln>
        </p:spPr>
      </p:pic>
    </p:spTree>
  </p:cSld>
  <p:clrMapOvr>
    <a:masterClrMapping/>
  </p:clrMapOvr>
  <p:transition advTm="12000">
    <p:wheel spokes="8"/>
    <p:sndAc>
      <p:stSnd>
        <p:snd r:embed="rId3" name="type.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6689"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1 - Τίτλος"/>
          <p:cNvSpPr>
            <a:spLocks noGrp="1"/>
          </p:cNvSpPr>
          <p:nvPr>
            <p:ph type="title"/>
          </p:nvPr>
        </p:nvSpPr>
        <p:spPr/>
        <p:txBody>
          <a:bodyPr/>
          <a:lstStyle/>
          <a:p>
            <a:r>
              <a:rPr lang="fr-FR" sz="2800" smtClean="0">
                <a:solidFill>
                  <a:srgbClr val="AB2627"/>
                </a:solidFill>
              </a:rPr>
              <a:t>Our teachers….</a:t>
            </a:r>
            <a:endParaRPr lang="el-GR" sz="2800" smtClean="0">
              <a:solidFill>
                <a:srgbClr val="AB2627"/>
              </a:solidFill>
            </a:endParaRPr>
          </a:p>
        </p:txBody>
      </p:sp>
      <p:sp>
        <p:nvSpPr>
          <p:cNvPr id="3" name="2 - Θέση περιεχομένου"/>
          <p:cNvSpPr>
            <a:spLocks noGrp="1"/>
          </p:cNvSpPr>
          <p:nvPr>
            <p:ph sz="quarter" idx="1"/>
          </p:nvPr>
        </p:nvSpPr>
        <p:spPr>
          <a:xfrm>
            <a:off x="301625" y="1527175"/>
            <a:ext cx="8504238" cy="4572000"/>
          </a:xfrm>
        </p:spPr>
        <p:txBody>
          <a:bodyPr>
            <a:normAutofit fontScale="85000" lnSpcReduction="20000"/>
          </a:bodyPr>
          <a:lstStyle/>
          <a:p>
            <a:pPr marL="274320" indent="-274320" fontAlgn="auto">
              <a:spcAft>
                <a:spcPts val="0"/>
              </a:spcAft>
              <a:buFont typeface="Wingdings 2"/>
              <a:buNone/>
              <a:defRPr/>
            </a:pPr>
            <a:r>
              <a:rPr lang="fr-FR" dirty="0" smtClean="0"/>
              <a:t>5 </a:t>
            </a:r>
            <a:r>
              <a:rPr lang="fr-FR" dirty="0" err="1" smtClean="0"/>
              <a:t>Greek</a:t>
            </a:r>
            <a:r>
              <a:rPr lang="fr-FR" dirty="0" smtClean="0"/>
              <a:t> </a:t>
            </a:r>
            <a:r>
              <a:rPr lang="fr-FR" dirty="0" err="1" smtClean="0"/>
              <a:t>Philology</a:t>
            </a:r>
            <a:r>
              <a:rPr lang="fr-FR" dirty="0" smtClean="0"/>
              <a:t> </a:t>
            </a:r>
            <a:r>
              <a:rPr lang="fr-FR" dirty="0" err="1" smtClean="0"/>
              <a:t>teachers</a:t>
            </a:r>
            <a:endParaRPr lang="fr-FR" dirty="0" smtClean="0"/>
          </a:p>
          <a:p>
            <a:pPr marL="274320" indent="-274320" fontAlgn="auto">
              <a:spcAft>
                <a:spcPts val="0"/>
              </a:spcAft>
              <a:buFont typeface="Wingdings 2"/>
              <a:buNone/>
              <a:defRPr/>
            </a:pPr>
            <a:r>
              <a:rPr lang="fr-FR" dirty="0" smtClean="0"/>
              <a:t>2 </a:t>
            </a:r>
            <a:r>
              <a:rPr lang="fr-FR" dirty="0" err="1" smtClean="0"/>
              <a:t>Mathematics</a:t>
            </a:r>
            <a:r>
              <a:rPr lang="fr-FR" dirty="0" smtClean="0"/>
              <a:t> </a:t>
            </a:r>
            <a:r>
              <a:rPr lang="fr-FR" dirty="0" err="1" smtClean="0"/>
              <a:t>teachers</a:t>
            </a:r>
            <a:endParaRPr lang="fr-FR" dirty="0" smtClean="0"/>
          </a:p>
          <a:p>
            <a:pPr marL="274320" indent="-274320" fontAlgn="auto">
              <a:spcAft>
                <a:spcPts val="0"/>
              </a:spcAft>
              <a:buFont typeface="Wingdings 2"/>
              <a:buNone/>
              <a:defRPr/>
            </a:pPr>
            <a:r>
              <a:rPr lang="fr-FR" dirty="0" smtClean="0"/>
              <a:t>3 </a:t>
            </a:r>
            <a:r>
              <a:rPr lang="fr-FR" dirty="0" err="1" smtClean="0"/>
              <a:t>Physics</a:t>
            </a:r>
            <a:r>
              <a:rPr lang="fr-FR" dirty="0" smtClean="0"/>
              <a:t> </a:t>
            </a:r>
            <a:r>
              <a:rPr lang="fr-FR" dirty="0" err="1" smtClean="0"/>
              <a:t>teachers</a:t>
            </a:r>
            <a:endParaRPr lang="fr-FR" dirty="0" smtClean="0"/>
          </a:p>
          <a:p>
            <a:pPr marL="274320" indent="-274320" fontAlgn="auto">
              <a:spcAft>
                <a:spcPts val="0"/>
              </a:spcAft>
              <a:buFont typeface="Wingdings 2"/>
              <a:buNone/>
              <a:defRPr/>
            </a:pPr>
            <a:r>
              <a:rPr lang="fr-FR" dirty="0" smtClean="0"/>
              <a:t>1 </a:t>
            </a:r>
            <a:r>
              <a:rPr lang="fr-FR" dirty="0" err="1" smtClean="0"/>
              <a:t>German</a:t>
            </a:r>
            <a:r>
              <a:rPr lang="fr-FR" dirty="0" smtClean="0"/>
              <a:t> </a:t>
            </a:r>
            <a:r>
              <a:rPr lang="fr-FR" dirty="0" err="1" smtClean="0"/>
              <a:t>teacher</a:t>
            </a:r>
            <a:endParaRPr lang="fr-FR" dirty="0" smtClean="0"/>
          </a:p>
          <a:p>
            <a:pPr marL="274320" indent="-274320" fontAlgn="auto">
              <a:spcAft>
                <a:spcPts val="0"/>
              </a:spcAft>
              <a:buFont typeface="Wingdings 2"/>
              <a:buNone/>
              <a:defRPr/>
            </a:pPr>
            <a:r>
              <a:rPr lang="fr-FR" dirty="0" smtClean="0"/>
              <a:t>1 French </a:t>
            </a:r>
            <a:r>
              <a:rPr lang="fr-FR" dirty="0" err="1" smtClean="0"/>
              <a:t>teacher</a:t>
            </a:r>
            <a:endParaRPr lang="fr-FR" dirty="0" smtClean="0"/>
          </a:p>
          <a:p>
            <a:pPr marL="274320" indent="-274320" fontAlgn="auto">
              <a:spcAft>
                <a:spcPts val="0"/>
              </a:spcAft>
              <a:buFont typeface="Wingdings 2"/>
              <a:buNone/>
              <a:defRPr/>
            </a:pPr>
            <a:r>
              <a:rPr lang="fr-FR" dirty="0" smtClean="0"/>
              <a:t>1 English </a:t>
            </a:r>
            <a:r>
              <a:rPr lang="fr-FR" dirty="0" err="1" smtClean="0"/>
              <a:t>teacher</a:t>
            </a:r>
            <a:endParaRPr lang="fr-FR" dirty="0" smtClean="0"/>
          </a:p>
          <a:p>
            <a:pPr marL="274320" indent="-274320" fontAlgn="auto">
              <a:spcAft>
                <a:spcPts val="0"/>
              </a:spcAft>
              <a:buFont typeface="Wingdings 2"/>
              <a:buNone/>
              <a:defRPr/>
            </a:pPr>
            <a:r>
              <a:rPr lang="fr-FR" dirty="0" smtClean="0"/>
              <a:t>1 Music </a:t>
            </a:r>
            <a:r>
              <a:rPr lang="fr-FR" dirty="0" err="1" smtClean="0"/>
              <a:t>teacher</a:t>
            </a:r>
            <a:endParaRPr lang="fr-FR" dirty="0" smtClean="0"/>
          </a:p>
          <a:p>
            <a:pPr marL="274320" indent="-274320" fontAlgn="auto">
              <a:spcAft>
                <a:spcPts val="0"/>
              </a:spcAft>
              <a:buFont typeface="Wingdings 2"/>
              <a:buNone/>
              <a:defRPr/>
            </a:pPr>
            <a:r>
              <a:rPr lang="fr-FR" dirty="0" smtClean="0"/>
              <a:t>1 Art </a:t>
            </a:r>
            <a:r>
              <a:rPr lang="fr-FR" dirty="0" err="1" smtClean="0"/>
              <a:t>teacher</a:t>
            </a:r>
            <a:endParaRPr lang="fr-FR" dirty="0" smtClean="0"/>
          </a:p>
          <a:p>
            <a:pPr marL="274320" indent="-274320" fontAlgn="auto">
              <a:spcAft>
                <a:spcPts val="0"/>
              </a:spcAft>
              <a:buFont typeface="Wingdings 2"/>
              <a:buNone/>
              <a:defRPr/>
            </a:pPr>
            <a:r>
              <a:rPr lang="fr-FR" dirty="0" smtClean="0"/>
              <a:t>1 </a:t>
            </a:r>
            <a:r>
              <a:rPr lang="fr-FR" dirty="0" err="1" smtClean="0"/>
              <a:t>Theology</a:t>
            </a:r>
            <a:r>
              <a:rPr lang="fr-FR" dirty="0" smtClean="0"/>
              <a:t> </a:t>
            </a:r>
            <a:r>
              <a:rPr lang="fr-FR" dirty="0" err="1" smtClean="0"/>
              <a:t>teacher</a:t>
            </a:r>
            <a:endParaRPr lang="fr-FR" dirty="0" smtClean="0"/>
          </a:p>
          <a:p>
            <a:pPr marL="274320" indent="-274320" fontAlgn="auto">
              <a:spcAft>
                <a:spcPts val="0"/>
              </a:spcAft>
              <a:buFont typeface="Wingdings 2"/>
              <a:buNone/>
              <a:defRPr/>
            </a:pPr>
            <a:r>
              <a:rPr lang="fr-FR" dirty="0" smtClean="0"/>
              <a:t>1 Computer  </a:t>
            </a:r>
            <a:r>
              <a:rPr lang="fr-FR" dirty="0" err="1" smtClean="0"/>
              <a:t>teacher</a:t>
            </a:r>
            <a:endParaRPr lang="fr-FR" dirty="0" smtClean="0"/>
          </a:p>
          <a:p>
            <a:pPr marL="274320" indent="-274320" fontAlgn="auto">
              <a:spcAft>
                <a:spcPts val="0"/>
              </a:spcAft>
              <a:buFont typeface="Wingdings 2"/>
              <a:buNone/>
              <a:defRPr/>
            </a:pPr>
            <a:r>
              <a:rPr lang="fr-FR" dirty="0" smtClean="0"/>
              <a:t>1 Gym </a:t>
            </a:r>
            <a:r>
              <a:rPr lang="fr-FR" dirty="0" err="1" smtClean="0"/>
              <a:t>teacher</a:t>
            </a:r>
            <a:endParaRPr lang="fr-FR" dirty="0" smtClean="0"/>
          </a:p>
          <a:p>
            <a:pPr marL="274320" indent="-274320" fontAlgn="auto">
              <a:spcAft>
                <a:spcPts val="0"/>
              </a:spcAft>
              <a:buFont typeface="Wingdings 2"/>
              <a:buNone/>
              <a:defRPr/>
            </a:pPr>
            <a:r>
              <a:rPr lang="fr-FR" dirty="0" smtClean="0"/>
              <a:t>1 </a:t>
            </a:r>
            <a:r>
              <a:rPr lang="fr-FR" dirty="0" err="1" smtClean="0"/>
              <a:t>Technology</a:t>
            </a:r>
            <a:r>
              <a:rPr lang="fr-FR" dirty="0" smtClean="0"/>
              <a:t> </a:t>
            </a:r>
            <a:r>
              <a:rPr lang="fr-FR" dirty="0" err="1" smtClean="0"/>
              <a:t>teacher</a:t>
            </a:r>
            <a:endParaRPr lang="fr-FR" dirty="0" smtClean="0"/>
          </a:p>
          <a:p>
            <a:pPr marL="274320" indent="-274320" fontAlgn="auto">
              <a:spcAft>
                <a:spcPts val="0"/>
              </a:spcAft>
              <a:buFont typeface="Wingdings 2"/>
              <a:buNone/>
              <a:defRPr/>
            </a:pPr>
            <a:endParaRPr lang="fr-FR" dirty="0" smtClean="0"/>
          </a:p>
          <a:p>
            <a:pPr marL="274320" indent="-274320" fontAlgn="auto">
              <a:spcAft>
                <a:spcPts val="0"/>
              </a:spcAft>
              <a:buFont typeface="Wingdings 2"/>
              <a:buNone/>
              <a:defRPr/>
            </a:pPr>
            <a:endParaRPr lang="el-GR" dirty="0"/>
          </a:p>
        </p:txBody>
      </p:sp>
      <p:pic>
        <p:nvPicPr>
          <p:cNvPr id="4" name="NIKOS IAKOBIDHS - Track 11.mp3">
            <a:hlinkClick r:id="" action="ppaction://media"/>
          </p:cNvPr>
          <p:cNvPicPr>
            <a:picLocks noRot="1" noChangeAspect="1"/>
          </p:cNvPicPr>
          <p:nvPr>
            <a:audioFile r:link="rId1"/>
          </p:nvPr>
        </p:nvPicPr>
        <p:blipFill>
          <a:blip r:embed="rId4"/>
          <a:srcRect/>
          <a:stretch>
            <a:fillRect/>
          </a:stretch>
        </p:blipFill>
        <p:spPr bwMode="auto">
          <a:xfrm>
            <a:off x="8675688" y="6381750"/>
            <a:ext cx="304800" cy="304800"/>
          </a:xfrm>
          <a:prstGeom prst="rect">
            <a:avLst/>
          </a:prstGeom>
          <a:noFill/>
          <a:ln w="9525">
            <a:noFill/>
            <a:miter lim="800000"/>
            <a:headEnd/>
            <a:tailEnd/>
          </a:ln>
        </p:spPr>
      </p:pic>
    </p:spTree>
  </p:cSld>
  <p:clrMapOvr>
    <a:masterClrMapping/>
  </p:clrMapOvr>
  <p:transition advTm="12000">
    <p:wheel spokes="8"/>
    <p:sndAc>
      <p:stSnd>
        <p:snd r:embed="rId3" name="type.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25419"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1 - Τίτλος"/>
          <p:cNvSpPr>
            <a:spLocks noGrp="1"/>
          </p:cNvSpPr>
          <p:nvPr>
            <p:ph type="title"/>
          </p:nvPr>
        </p:nvSpPr>
        <p:spPr/>
        <p:txBody>
          <a:bodyPr/>
          <a:lstStyle/>
          <a:p>
            <a:r>
              <a:rPr lang="en-US" sz="2800" smtClean="0">
                <a:solidFill>
                  <a:srgbClr val="AB2627"/>
                </a:solidFill>
              </a:rPr>
              <a:t>And….</a:t>
            </a:r>
            <a:endParaRPr lang="el-GR" sz="2800" smtClean="0">
              <a:solidFill>
                <a:srgbClr val="AB2627"/>
              </a:solidFill>
            </a:endParaRPr>
          </a:p>
        </p:txBody>
      </p:sp>
      <p:sp>
        <p:nvSpPr>
          <p:cNvPr id="41986" name="2 - Θέση περιεχομένου"/>
          <p:cNvSpPr>
            <a:spLocks noGrp="1"/>
          </p:cNvSpPr>
          <p:nvPr>
            <p:ph sz="quarter" idx="1"/>
          </p:nvPr>
        </p:nvSpPr>
        <p:spPr>
          <a:xfrm>
            <a:off x="301625" y="1527175"/>
            <a:ext cx="8504238" cy="4572000"/>
          </a:xfrm>
        </p:spPr>
        <p:txBody>
          <a:bodyPr/>
          <a:lstStyle/>
          <a:p>
            <a:pPr>
              <a:buFont typeface="Wingdings 2" pitchFamily="18" charset="2"/>
              <a:buNone/>
            </a:pPr>
            <a:r>
              <a:rPr lang="en-US" smtClean="0"/>
              <a:t>           </a:t>
            </a:r>
            <a:r>
              <a:rPr lang="en-US" sz="2800" smtClean="0"/>
              <a:t>117 pupils…..</a:t>
            </a:r>
            <a:endParaRPr lang="el-GR" sz="2800" smtClean="0"/>
          </a:p>
        </p:txBody>
      </p:sp>
      <p:pic>
        <p:nvPicPr>
          <p:cNvPr id="41987" name="4 - Εικόνα" descr="DSC01566.JPG"/>
          <p:cNvPicPr>
            <a:picLocks noChangeAspect="1"/>
          </p:cNvPicPr>
          <p:nvPr/>
        </p:nvPicPr>
        <p:blipFill>
          <a:blip r:embed="rId4"/>
          <a:srcRect/>
          <a:stretch>
            <a:fillRect/>
          </a:stretch>
        </p:blipFill>
        <p:spPr bwMode="auto">
          <a:xfrm>
            <a:off x="1285875" y="2286000"/>
            <a:ext cx="6429375" cy="3951288"/>
          </a:xfrm>
          <a:prstGeom prst="rect">
            <a:avLst/>
          </a:prstGeom>
          <a:noFill/>
          <a:ln w="9525">
            <a:noFill/>
            <a:miter lim="800000"/>
            <a:headEnd/>
            <a:tailEnd/>
          </a:ln>
        </p:spPr>
      </p:pic>
      <p:pic>
        <p:nvPicPr>
          <p:cNvPr id="6" name="El Arbanitaki - Track 15.mp3">
            <a:hlinkClick r:id="" action="ppaction://media"/>
          </p:cNvPr>
          <p:cNvPicPr>
            <a:picLocks noRot="1" noChangeAspect="1"/>
          </p:cNvPicPr>
          <p:nvPr>
            <a:audioFile r:link="rId1"/>
          </p:nvPr>
        </p:nvPicPr>
        <p:blipFill>
          <a:blip r:embed="rId5"/>
          <a:srcRect/>
          <a:stretch>
            <a:fillRect/>
          </a:stretch>
        </p:blipFill>
        <p:spPr bwMode="auto">
          <a:xfrm>
            <a:off x="4419600" y="3276600"/>
            <a:ext cx="304800" cy="304800"/>
          </a:xfrm>
          <a:prstGeom prst="rect">
            <a:avLst/>
          </a:prstGeom>
          <a:noFill/>
          <a:ln w="9525">
            <a:noFill/>
            <a:miter lim="800000"/>
            <a:headEnd/>
            <a:tailEnd/>
          </a:ln>
        </p:spPr>
      </p:pic>
    </p:spTree>
  </p:cSld>
  <p:clrMapOvr>
    <a:masterClrMapping/>
  </p:clrMapOvr>
  <p:transition advTm="12000">
    <p:wheel spokes="8"/>
    <p:sndAc>
      <p:stSnd>
        <p:snd r:embed="rId3" name="type.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6689"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1 - Τίτλος"/>
          <p:cNvSpPr>
            <a:spLocks noGrp="1"/>
          </p:cNvSpPr>
          <p:nvPr>
            <p:ph type="title"/>
          </p:nvPr>
        </p:nvSpPr>
        <p:spPr>
          <a:xfrm>
            <a:off x="301625" y="228600"/>
            <a:ext cx="8534400" cy="1112838"/>
          </a:xfrm>
        </p:spPr>
        <p:txBody>
          <a:bodyPr/>
          <a:lstStyle/>
          <a:p>
            <a:r>
              <a:rPr lang="en-US" sz="2800" smtClean="0">
                <a:solidFill>
                  <a:srgbClr val="AB2627"/>
                </a:solidFill>
              </a:rPr>
              <a:t>There are three years with two classes in each year: A1, A2, B1, B2, C1, C2.</a:t>
            </a:r>
            <a:endParaRPr lang="el-GR" sz="2800" smtClean="0">
              <a:solidFill>
                <a:srgbClr val="AB2627"/>
              </a:solidFill>
            </a:endParaRPr>
          </a:p>
        </p:txBody>
      </p:sp>
      <p:pic>
        <p:nvPicPr>
          <p:cNvPr id="43010" name="4 - Θέση περιεχομένου" descr="DSC01566.JPG"/>
          <p:cNvPicPr>
            <a:picLocks noGrp="1" noChangeAspect="1"/>
          </p:cNvPicPr>
          <p:nvPr>
            <p:ph sz="quarter" idx="1"/>
          </p:nvPr>
        </p:nvPicPr>
        <p:blipFill>
          <a:blip r:embed="rId3"/>
          <a:srcRect/>
          <a:stretch>
            <a:fillRect/>
          </a:stretch>
        </p:blipFill>
        <p:spPr>
          <a:xfrm>
            <a:off x="1536700" y="1549400"/>
            <a:ext cx="6034088" cy="4527550"/>
          </a:xfrm>
        </p:spPr>
      </p:pic>
    </p:spTree>
  </p:cSld>
  <p:clrMapOvr>
    <a:masterClrMapping/>
  </p:clrMapOvr>
  <p:transition advTm="12000">
    <p:wheel spokes="8"/>
    <p:sndAc>
      <p:stSnd>
        <p:snd r:embed="rId2" name="type.wav"/>
      </p:stSnd>
    </p:sndAc>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1 - Τίτλος"/>
          <p:cNvSpPr>
            <a:spLocks noGrp="1"/>
          </p:cNvSpPr>
          <p:nvPr>
            <p:ph type="title"/>
          </p:nvPr>
        </p:nvSpPr>
        <p:spPr/>
        <p:txBody>
          <a:bodyPr/>
          <a:lstStyle/>
          <a:p>
            <a:r>
              <a:rPr lang="en-US" sz="2800" smtClean="0">
                <a:solidFill>
                  <a:srgbClr val="AB2627"/>
                </a:solidFill>
              </a:rPr>
              <a:t>A1=19 pupils, 6 boys and 13 girls</a:t>
            </a:r>
            <a:r>
              <a:rPr lang="en-US" smtClean="0">
                <a:solidFill>
                  <a:srgbClr val="AB2627"/>
                </a:solidFill>
              </a:rPr>
              <a:t>.</a:t>
            </a:r>
            <a:endParaRPr lang="el-GR" smtClean="0">
              <a:solidFill>
                <a:srgbClr val="AB2627"/>
              </a:solidFill>
            </a:endParaRPr>
          </a:p>
        </p:txBody>
      </p:sp>
      <p:pic>
        <p:nvPicPr>
          <p:cNvPr id="44034" name="6 - Θέση περιεχομένου" descr="DSC01572.JPG"/>
          <p:cNvPicPr>
            <a:picLocks noGrp="1" noChangeAspect="1"/>
          </p:cNvPicPr>
          <p:nvPr>
            <p:ph sz="quarter" idx="1"/>
          </p:nvPr>
        </p:nvPicPr>
        <p:blipFill>
          <a:blip r:embed="rId4"/>
          <a:srcRect/>
          <a:stretch>
            <a:fillRect/>
          </a:stretch>
        </p:blipFill>
        <p:spPr>
          <a:xfrm>
            <a:off x="1536700" y="1549400"/>
            <a:ext cx="6034088" cy="4527550"/>
          </a:xfrm>
        </p:spPr>
      </p:pic>
      <p:pic>
        <p:nvPicPr>
          <p:cNvPr id="4" name="Πιξ-Λαξ-Νταλάρας. Ιερά οδός - Track  1.mp3">
            <a:hlinkClick r:id="" action="ppaction://media"/>
          </p:cNvPr>
          <p:cNvPicPr>
            <a:picLocks noRot="1" noChangeAspect="1"/>
          </p:cNvPicPr>
          <p:nvPr>
            <a:audioFile r:link="rId1"/>
          </p:nvPr>
        </p:nvPicPr>
        <p:blipFill>
          <a:blip r:embed="rId5"/>
          <a:srcRect/>
          <a:stretch>
            <a:fillRect/>
          </a:stretch>
        </p:blipFill>
        <p:spPr bwMode="auto">
          <a:xfrm>
            <a:off x="4419600" y="3276600"/>
            <a:ext cx="304800" cy="304800"/>
          </a:xfrm>
          <a:prstGeom prst="rect">
            <a:avLst/>
          </a:prstGeom>
          <a:noFill/>
          <a:ln w="9525">
            <a:noFill/>
            <a:miter lim="800000"/>
            <a:headEnd/>
            <a:tailEnd/>
          </a:ln>
        </p:spPr>
      </p:pic>
    </p:spTree>
  </p:cSld>
  <p:clrMapOvr>
    <a:masterClrMapping/>
  </p:clrMapOvr>
  <p:transition advTm="12000">
    <p:wheel spokes="8"/>
    <p:sndAc>
      <p:stSnd>
        <p:snd r:embed="rId3" name="type.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99289"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1 - Τίτλος"/>
          <p:cNvSpPr>
            <a:spLocks noGrp="1"/>
          </p:cNvSpPr>
          <p:nvPr>
            <p:ph type="title"/>
          </p:nvPr>
        </p:nvSpPr>
        <p:spPr/>
        <p:txBody>
          <a:bodyPr/>
          <a:lstStyle/>
          <a:p>
            <a:r>
              <a:rPr lang="en-US" smtClean="0">
                <a:solidFill>
                  <a:srgbClr val="AB2627"/>
                </a:solidFill>
              </a:rPr>
              <a:t>Mytilene is …..</a:t>
            </a:r>
            <a:endParaRPr lang="el-GR" smtClean="0">
              <a:solidFill>
                <a:srgbClr val="AB2627"/>
              </a:solidFill>
            </a:endParaRPr>
          </a:p>
        </p:txBody>
      </p:sp>
      <p:sp>
        <p:nvSpPr>
          <p:cNvPr id="16386" name="2 - Θέση περιεχομένου"/>
          <p:cNvSpPr>
            <a:spLocks noGrp="1"/>
          </p:cNvSpPr>
          <p:nvPr>
            <p:ph sz="quarter" idx="1"/>
          </p:nvPr>
        </p:nvSpPr>
        <p:spPr>
          <a:xfrm>
            <a:off x="357188" y="1357313"/>
            <a:ext cx="8448675" cy="4741862"/>
          </a:xfrm>
        </p:spPr>
        <p:txBody>
          <a:bodyPr/>
          <a:lstStyle/>
          <a:p>
            <a:pPr algn="just">
              <a:buFont typeface="Wingdings 2" pitchFamily="18" charset="2"/>
              <a:buNone/>
            </a:pPr>
            <a:r>
              <a:rPr lang="en-US" smtClean="0"/>
              <a:t>   Mytilene, the capital town of the island of Lesvos, has a population of 40.000. It is a beautiful city and is the island’s administrative and commercial centre.</a:t>
            </a:r>
            <a:endParaRPr lang="el-GR" smtClean="0"/>
          </a:p>
        </p:txBody>
      </p:sp>
      <p:pic>
        <p:nvPicPr>
          <p:cNvPr id="16387" name="10 - Θέση περιεχομένου" descr="imagesCACJ4NOH.jpg"/>
          <p:cNvPicPr>
            <a:picLocks noChangeAspect="1"/>
          </p:cNvPicPr>
          <p:nvPr/>
        </p:nvPicPr>
        <p:blipFill>
          <a:blip r:embed="rId3"/>
          <a:srcRect/>
          <a:stretch>
            <a:fillRect/>
          </a:stretch>
        </p:blipFill>
        <p:spPr bwMode="auto">
          <a:xfrm>
            <a:off x="1042988" y="2852738"/>
            <a:ext cx="7129462" cy="3381375"/>
          </a:xfrm>
          <a:prstGeom prst="rect">
            <a:avLst/>
          </a:prstGeom>
          <a:noFill/>
          <a:ln w="9525">
            <a:noFill/>
            <a:miter lim="800000"/>
            <a:headEnd/>
            <a:tailEnd/>
          </a:ln>
        </p:spPr>
      </p:pic>
    </p:spTree>
  </p:cSld>
  <p:clrMapOvr>
    <a:masterClrMapping/>
  </p:clrMapOvr>
  <p:transition advTm="12000">
    <p:wheel spokes="8"/>
    <p:sndAc>
      <p:stSnd>
        <p:snd r:embed="rId2" name="type.wav"/>
      </p:stSnd>
    </p:sndAc>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1 - Τίτλος"/>
          <p:cNvSpPr>
            <a:spLocks noGrp="1"/>
          </p:cNvSpPr>
          <p:nvPr>
            <p:ph type="title"/>
          </p:nvPr>
        </p:nvSpPr>
        <p:spPr/>
        <p:txBody>
          <a:bodyPr/>
          <a:lstStyle/>
          <a:p>
            <a:r>
              <a:rPr lang="en-US" sz="2800" smtClean="0">
                <a:solidFill>
                  <a:srgbClr val="AB2627"/>
                </a:solidFill>
              </a:rPr>
              <a:t>A2=18 pupils, 6 boys and 12 girls</a:t>
            </a:r>
            <a:r>
              <a:rPr lang="en-US" smtClean="0">
                <a:solidFill>
                  <a:srgbClr val="AB2627"/>
                </a:solidFill>
              </a:rPr>
              <a:t>.</a:t>
            </a:r>
            <a:endParaRPr lang="el-GR" smtClean="0">
              <a:solidFill>
                <a:srgbClr val="AB2627"/>
              </a:solidFill>
            </a:endParaRPr>
          </a:p>
        </p:txBody>
      </p:sp>
      <p:pic>
        <p:nvPicPr>
          <p:cNvPr id="45058" name="7 - Θέση περιεχομένου" descr="DSC01571.JPG"/>
          <p:cNvPicPr>
            <a:picLocks noGrp="1" noChangeAspect="1"/>
          </p:cNvPicPr>
          <p:nvPr>
            <p:ph sz="quarter" idx="1"/>
          </p:nvPr>
        </p:nvPicPr>
        <p:blipFill>
          <a:blip r:embed="rId4"/>
          <a:srcRect/>
          <a:stretch>
            <a:fillRect/>
          </a:stretch>
        </p:blipFill>
        <p:spPr>
          <a:xfrm>
            <a:off x="1536700" y="1549400"/>
            <a:ext cx="6034088" cy="4527550"/>
          </a:xfrm>
        </p:spPr>
      </p:pic>
      <p:pic>
        <p:nvPicPr>
          <p:cNvPr id="4" name="Elafra - Track 20.mp3">
            <a:hlinkClick r:id="" action="ppaction://media"/>
          </p:cNvPr>
          <p:cNvPicPr>
            <a:picLocks noRot="1" noChangeAspect="1"/>
          </p:cNvPicPr>
          <p:nvPr>
            <a:audioFile r:link="rId1"/>
          </p:nvPr>
        </p:nvPicPr>
        <p:blipFill>
          <a:blip r:embed="rId5"/>
          <a:srcRect/>
          <a:stretch>
            <a:fillRect/>
          </a:stretch>
        </p:blipFill>
        <p:spPr bwMode="auto">
          <a:xfrm>
            <a:off x="4419600" y="3276600"/>
            <a:ext cx="304800" cy="304800"/>
          </a:xfrm>
          <a:prstGeom prst="rect">
            <a:avLst/>
          </a:prstGeom>
          <a:noFill/>
          <a:ln w="9525">
            <a:noFill/>
            <a:miter lim="800000"/>
            <a:headEnd/>
            <a:tailEnd/>
          </a:ln>
        </p:spPr>
      </p:pic>
    </p:spTree>
  </p:cSld>
  <p:clrMapOvr>
    <a:masterClrMapping/>
  </p:clrMapOvr>
  <p:transition advTm="12000">
    <p:wheel spokes="8"/>
    <p:sndAc>
      <p:stSnd>
        <p:snd r:embed="rId3" name="type.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8403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1 - Τίτλος"/>
          <p:cNvSpPr>
            <a:spLocks noGrp="1"/>
          </p:cNvSpPr>
          <p:nvPr>
            <p:ph type="title"/>
          </p:nvPr>
        </p:nvSpPr>
        <p:spPr/>
        <p:txBody>
          <a:bodyPr/>
          <a:lstStyle/>
          <a:p>
            <a:r>
              <a:rPr lang="en-US" sz="2800" smtClean="0">
                <a:solidFill>
                  <a:srgbClr val="AB2627"/>
                </a:solidFill>
              </a:rPr>
              <a:t>B1=21 pupils, 10 boys and 11 girls</a:t>
            </a:r>
            <a:r>
              <a:rPr lang="en-US" smtClean="0">
                <a:solidFill>
                  <a:srgbClr val="AB2627"/>
                </a:solidFill>
              </a:rPr>
              <a:t>.</a:t>
            </a:r>
            <a:endParaRPr lang="el-GR" smtClean="0">
              <a:solidFill>
                <a:srgbClr val="AB2627"/>
              </a:solidFill>
            </a:endParaRPr>
          </a:p>
        </p:txBody>
      </p:sp>
      <p:pic>
        <p:nvPicPr>
          <p:cNvPr id="46082" name="11 - Θέση περιεχομένου" descr="DSC01570.JPG"/>
          <p:cNvPicPr>
            <a:picLocks noGrp="1" noChangeAspect="1"/>
          </p:cNvPicPr>
          <p:nvPr>
            <p:ph sz="quarter" idx="1"/>
          </p:nvPr>
        </p:nvPicPr>
        <p:blipFill>
          <a:blip r:embed="rId4"/>
          <a:srcRect/>
          <a:stretch>
            <a:fillRect/>
          </a:stretch>
        </p:blipFill>
        <p:spPr>
          <a:xfrm>
            <a:off x="1536700" y="1549400"/>
            <a:ext cx="6034088" cy="4527550"/>
          </a:xfrm>
        </p:spPr>
      </p:pic>
      <p:pic>
        <p:nvPicPr>
          <p:cNvPr id="4" name="MAGIC DE SPEL-Dakry.mp3">
            <a:hlinkClick r:id="" action="ppaction://media"/>
          </p:cNvPr>
          <p:cNvPicPr>
            <a:picLocks noRot="1" noChangeAspect="1"/>
          </p:cNvPicPr>
          <p:nvPr>
            <a:audioFile r:link="rId1"/>
          </p:nvPr>
        </p:nvPicPr>
        <p:blipFill>
          <a:blip r:embed="rId5"/>
          <a:srcRect/>
          <a:stretch>
            <a:fillRect/>
          </a:stretch>
        </p:blipFill>
        <p:spPr bwMode="auto">
          <a:xfrm>
            <a:off x="8839200" y="6092825"/>
            <a:ext cx="304800" cy="304800"/>
          </a:xfrm>
          <a:prstGeom prst="rect">
            <a:avLst/>
          </a:prstGeom>
          <a:noFill/>
          <a:ln w="9525">
            <a:noFill/>
            <a:miter lim="800000"/>
            <a:headEnd/>
            <a:tailEnd/>
          </a:ln>
        </p:spPr>
      </p:pic>
    </p:spTree>
  </p:cSld>
  <p:clrMapOvr>
    <a:masterClrMapping/>
  </p:clrMapOvr>
  <p:transition advTm="12000">
    <p:wheel spokes="8"/>
    <p:sndAc>
      <p:stSnd>
        <p:snd r:embed="rId3" name="type.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2990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1 - Τίτλος"/>
          <p:cNvSpPr>
            <a:spLocks noGrp="1"/>
          </p:cNvSpPr>
          <p:nvPr>
            <p:ph type="title"/>
          </p:nvPr>
        </p:nvSpPr>
        <p:spPr/>
        <p:txBody>
          <a:bodyPr/>
          <a:lstStyle/>
          <a:p>
            <a:r>
              <a:rPr lang="en-US" sz="2800" smtClean="0">
                <a:solidFill>
                  <a:srgbClr val="AB2627"/>
                </a:solidFill>
              </a:rPr>
              <a:t>B2=19 pupils, 9 boys and 10 girls.</a:t>
            </a:r>
            <a:endParaRPr lang="el-GR" sz="2800" smtClean="0">
              <a:solidFill>
                <a:srgbClr val="AB2627"/>
              </a:solidFill>
            </a:endParaRPr>
          </a:p>
        </p:txBody>
      </p:sp>
      <p:pic>
        <p:nvPicPr>
          <p:cNvPr id="47106" name="7 - Θέση περιεχομένου" descr="DSC01567.JPG"/>
          <p:cNvPicPr>
            <a:picLocks noGrp="1" noChangeAspect="1"/>
          </p:cNvPicPr>
          <p:nvPr>
            <p:ph sz="quarter" idx="1"/>
          </p:nvPr>
        </p:nvPicPr>
        <p:blipFill>
          <a:blip r:embed="rId4"/>
          <a:srcRect/>
          <a:stretch>
            <a:fillRect/>
          </a:stretch>
        </p:blipFill>
        <p:spPr>
          <a:xfrm>
            <a:off x="1536700" y="1549400"/>
            <a:ext cx="6034088" cy="4527550"/>
          </a:xfrm>
        </p:spPr>
      </p:pic>
      <p:pic>
        <p:nvPicPr>
          <p:cNvPr id="4" name="El Arbanitaki - Track 15.mp3">
            <a:hlinkClick r:id="" action="ppaction://media"/>
          </p:cNvPr>
          <p:cNvPicPr>
            <a:picLocks noRot="1" noChangeAspect="1"/>
          </p:cNvPicPr>
          <p:nvPr>
            <a:audioFile r:link="rId1"/>
          </p:nvPr>
        </p:nvPicPr>
        <p:blipFill>
          <a:blip r:embed="rId5"/>
          <a:srcRect/>
          <a:stretch>
            <a:fillRect/>
          </a:stretch>
        </p:blipFill>
        <p:spPr bwMode="auto">
          <a:xfrm>
            <a:off x="8839200" y="6092825"/>
            <a:ext cx="304800" cy="304800"/>
          </a:xfrm>
          <a:prstGeom prst="rect">
            <a:avLst/>
          </a:prstGeom>
          <a:noFill/>
          <a:ln w="9525">
            <a:noFill/>
            <a:miter lim="800000"/>
            <a:headEnd/>
            <a:tailEnd/>
          </a:ln>
        </p:spPr>
      </p:pic>
    </p:spTree>
  </p:cSld>
  <p:clrMapOvr>
    <a:masterClrMapping/>
  </p:clrMapOvr>
  <p:transition advTm="12000">
    <p:wheel spokes="8"/>
    <p:sndAc>
      <p:stSnd>
        <p:snd r:embed="rId3" name="type.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6689"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1 - Τίτλος"/>
          <p:cNvSpPr>
            <a:spLocks noGrp="1"/>
          </p:cNvSpPr>
          <p:nvPr>
            <p:ph type="title"/>
          </p:nvPr>
        </p:nvSpPr>
        <p:spPr/>
        <p:txBody>
          <a:bodyPr/>
          <a:lstStyle/>
          <a:p>
            <a:r>
              <a:rPr lang="el-GR" smtClean="0">
                <a:solidFill>
                  <a:srgbClr val="AB2627"/>
                </a:solidFill>
              </a:rPr>
              <a:t>Γ1=19</a:t>
            </a:r>
            <a:r>
              <a:rPr lang="en-US" smtClean="0">
                <a:solidFill>
                  <a:srgbClr val="AB2627"/>
                </a:solidFill>
              </a:rPr>
              <a:t> pupils</a:t>
            </a:r>
            <a:r>
              <a:rPr lang="el-GR" smtClean="0">
                <a:solidFill>
                  <a:srgbClr val="AB2627"/>
                </a:solidFill>
              </a:rPr>
              <a:t>,</a:t>
            </a:r>
            <a:r>
              <a:rPr lang="en-US" smtClean="0">
                <a:solidFill>
                  <a:srgbClr val="AB2627"/>
                </a:solidFill>
              </a:rPr>
              <a:t> 10 boys and 9 girls.</a:t>
            </a:r>
            <a:endParaRPr lang="el-GR" smtClean="0">
              <a:solidFill>
                <a:srgbClr val="AB2627"/>
              </a:solidFill>
            </a:endParaRPr>
          </a:p>
        </p:txBody>
      </p:sp>
      <p:pic>
        <p:nvPicPr>
          <p:cNvPr id="48130" name="27 - Θέση περιεχομένου" descr="DSC01569.JPG"/>
          <p:cNvPicPr>
            <a:picLocks noGrp="1" noChangeAspect="1"/>
          </p:cNvPicPr>
          <p:nvPr>
            <p:ph sz="quarter" idx="1"/>
          </p:nvPr>
        </p:nvPicPr>
        <p:blipFill>
          <a:blip r:embed="rId4"/>
          <a:srcRect/>
          <a:stretch>
            <a:fillRect/>
          </a:stretch>
        </p:blipFill>
        <p:spPr>
          <a:xfrm>
            <a:off x="1536700" y="1549400"/>
            <a:ext cx="6034088" cy="4527550"/>
          </a:xfrm>
        </p:spPr>
      </p:pic>
      <p:pic>
        <p:nvPicPr>
          <p:cNvPr id="4" name="El Arbanitaki - Track 15.mp3">
            <a:hlinkClick r:id="" action="ppaction://media"/>
          </p:cNvPr>
          <p:cNvPicPr>
            <a:picLocks noRot="1" noChangeAspect="1"/>
          </p:cNvPicPr>
          <p:nvPr>
            <a:audioFile r:link="rId1"/>
          </p:nvPr>
        </p:nvPicPr>
        <p:blipFill>
          <a:blip r:embed="rId5"/>
          <a:srcRect/>
          <a:stretch>
            <a:fillRect/>
          </a:stretch>
        </p:blipFill>
        <p:spPr bwMode="auto">
          <a:xfrm>
            <a:off x="8839200" y="6165850"/>
            <a:ext cx="304800" cy="304800"/>
          </a:xfrm>
          <a:prstGeom prst="rect">
            <a:avLst/>
          </a:prstGeom>
          <a:noFill/>
          <a:ln w="9525">
            <a:noFill/>
            <a:miter lim="800000"/>
            <a:headEnd/>
            <a:tailEnd/>
          </a:ln>
        </p:spPr>
      </p:pic>
    </p:spTree>
  </p:cSld>
  <p:clrMapOvr>
    <a:masterClrMapping/>
  </p:clrMapOvr>
  <p:transition advTm="12000">
    <p:wheel spokes="8"/>
    <p:sndAc>
      <p:stSnd>
        <p:snd r:embed="rId3" name="type.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6689"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1 - Τίτλος"/>
          <p:cNvSpPr>
            <a:spLocks noGrp="1"/>
          </p:cNvSpPr>
          <p:nvPr>
            <p:ph type="title"/>
          </p:nvPr>
        </p:nvSpPr>
        <p:spPr/>
        <p:txBody>
          <a:bodyPr/>
          <a:lstStyle/>
          <a:p>
            <a:r>
              <a:rPr lang="el-GR" smtClean="0">
                <a:solidFill>
                  <a:srgbClr val="AB2627"/>
                </a:solidFill>
              </a:rPr>
              <a:t>Γ2=</a:t>
            </a:r>
            <a:r>
              <a:rPr lang="en-US" smtClean="0">
                <a:solidFill>
                  <a:srgbClr val="AB2627"/>
                </a:solidFill>
              </a:rPr>
              <a:t>21 pupils, 11 boys and 10 girls.</a:t>
            </a:r>
            <a:endParaRPr lang="el-GR" smtClean="0">
              <a:solidFill>
                <a:srgbClr val="AB2627"/>
              </a:solidFill>
            </a:endParaRPr>
          </a:p>
        </p:txBody>
      </p:sp>
      <p:pic>
        <p:nvPicPr>
          <p:cNvPr id="49154" name="7 - Θέση περιεχομένου" descr="DSC01568.JPG"/>
          <p:cNvPicPr>
            <a:picLocks noGrp="1" noChangeAspect="1"/>
          </p:cNvPicPr>
          <p:nvPr>
            <p:ph sz="quarter" idx="1"/>
          </p:nvPr>
        </p:nvPicPr>
        <p:blipFill>
          <a:blip r:embed="rId4"/>
          <a:srcRect/>
          <a:stretch>
            <a:fillRect/>
          </a:stretch>
        </p:blipFill>
        <p:spPr>
          <a:xfrm>
            <a:off x="1536700" y="1549400"/>
            <a:ext cx="6034088" cy="4527550"/>
          </a:xfrm>
        </p:spPr>
      </p:pic>
      <p:pic>
        <p:nvPicPr>
          <p:cNvPr id="4" name="NIKOS IAKOBIDHS - Track  4.mp3">
            <a:hlinkClick r:id="" action="ppaction://media"/>
          </p:cNvPr>
          <p:cNvPicPr>
            <a:picLocks noRot="1" noChangeAspect="1"/>
          </p:cNvPicPr>
          <p:nvPr>
            <a:audioFile r:link="rId1"/>
          </p:nvPr>
        </p:nvPicPr>
        <p:blipFill>
          <a:blip r:embed="rId5"/>
          <a:srcRect/>
          <a:stretch>
            <a:fillRect/>
          </a:stretch>
        </p:blipFill>
        <p:spPr bwMode="auto">
          <a:xfrm>
            <a:off x="8839200" y="6165850"/>
            <a:ext cx="304800" cy="304800"/>
          </a:xfrm>
          <a:prstGeom prst="rect">
            <a:avLst/>
          </a:prstGeom>
          <a:noFill/>
          <a:ln w="9525">
            <a:noFill/>
            <a:miter lim="800000"/>
            <a:headEnd/>
            <a:tailEnd/>
          </a:ln>
        </p:spPr>
      </p:pic>
    </p:spTree>
  </p:cSld>
  <p:clrMapOvr>
    <a:masterClrMapping/>
  </p:clrMapOvr>
  <p:transition advTm="12000">
    <p:wheel spokes="8"/>
    <p:sndAc>
      <p:stSnd>
        <p:snd r:embed="rId3" name="type.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8335"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1 - Τίτλος"/>
          <p:cNvSpPr>
            <a:spLocks noGrp="1"/>
          </p:cNvSpPr>
          <p:nvPr>
            <p:ph type="title"/>
          </p:nvPr>
        </p:nvSpPr>
        <p:spPr/>
        <p:txBody>
          <a:bodyPr/>
          <a:lstStyle/>
          <a:p>
            <a:r>
              <a:rPr lang="en-US" sz="2800" smtClean="0">
                <a:solidFill>
                  <a:srgbClr val="AB2627"/>
                </a:solidFill>
              </a:rPr>
              <a:t>We have six classrooms…</a:t>
            </a:r>
            <a:endParaRPr lang="el-GR" sz="2800" smtClean="0">
              <a:solidFill>
                <a:srgbClr val="AB2627"/>
              </a:solidFill>
            </a:endParaRPr>
          </a:p>
        </p:txBody>
      </p:sp>
      <p:pic>
        <p:nvPicPr>
          <p:cNvPr id="50178" name="3 - Θέση περιεχομένου" descr="DSC01256.JPG"/>
          <p:cNvPicPr>
            <a:picLocks noGrp="1" noChangeAspect="1"/>
          </p:cNvPicPr>
          <p:nvPr>
            <p:ph sz="quarter" idx="1"/>
          </p:nvPr>
        </p:nvPicPr>
        <p:blipFill>
          <a:blip r:embed="rId4"/>
          <a:srcRect/>
          <a:stretch>
            <a:fillRect/>
          </a:stretch>
        </p:blipFill>
        <p:spPr>
          <a:xfrm>
            <a:off x="1536700" y="1549400"/>
            <a:ext cx="6034088" cy="4527550"/>
          </a:xfrm>
        </p:spPr>
      </p:pic>
      <p:pic>
        <p:nvPicPr>
          <p:cNvPr id="5" name="El Arbanitaki - Track 15.mp3">
            <a:hlinkClick r:id="" action="ppaction://media"/>
          </p:cNvPr>
          <p:cNvPicPr>
            <a:picLocks noRot="1" noChangeAspect="1"/>
          </p:cNvPicPr>
          <p:nvPr>
            <a:audioFile r:link="rId1"/>
          </p:nvPr>
        </p:nvPicPr>
        <p:blipFill>
          <a:blip r:embed="rId5"/>
          <a:srcRect/>
          <a:stretch>
            <a:fillRect/>
          </a:stretch>
        </p:blipFill>
        <p:spPr bwMode="auto">
          <a:xfrm>
            <a:off x="8675688" y="6021388"/>
            <a:ext cx="304800" cy="304800"/>
          </a:xfrm>
          <a:prstGeom prst="rect">
            <a:avLst/>
          </a:prstGeom>
          <a:noFill/>
          <a:ln w="9525">
            <a:noFill/>
            <a:miter lim="800000"/>
            <a:headEnd/>
            <a:tailEnd/>
          </a:ln>
        </p:spPr>
      </p:pic>
    </p:spTree>
  </p:cSld>
  <p:clrMapOvr>
    <a:masterClrMapping/>
  </p:clrMapOvr>
  <p:transition advTm="12000">
    <p:wheel spokes="8"/>
    <p:sndAc>
      <p:stSnd>
        <p:snd r:embed="rId3" name="type.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6689"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1 - Τίτλος"/>
          <p:cNvSpPr>
            <a:spLocks noGrp="1"/>
          </p:cNvSpPr>
          <p:nvPr>
            <p:ph type="title"/>
          </p:nvPr>
        </p:nvSpPr>
        <p:spPr/>
        <p:txBody>
          <a:bodyPr/>
          <a:lstStyle/>
          <a:p>
            <a:r>
              <a:rPr lang="en-US" sz="2800" smtClean="0">
                <a:solidFill>
                  <a:srgbClr val="AB2627"/>
                </a:solidFill>
              </a:rPr>
              <a:t>which are very beautiful!</a:t>
            </a:r>
            <a:endParaRPr lang="el-GR" sz="2800" smtClean="0">
              <a:solidFill>
                <a:srgbClr val="AB2627"/>
              </a:solidFill>
            </a:endParaRPr>
          </a:p>
        </p:txBody>
      </p:sp>
      <p:pic>
        <p:nvPicPr>
          <p:cNvPr id="51202" name="3 - Θέση περιεχομένου" descr="DSC01567.JPG"/>
          <p:cNvPicPr>
            <a:picLocks noGrp="1" noChangeAspect="1"/>
          </p:cNvPicPr>
          <p:nvPr>
            <p:ph sz="quarter" idx="1"/>
          </p:nvPr>
        </p:nvPicPr>
        <p:blipFill>
          <a:blip r:embed="rId4"/>
          <a:srcRect/>
          <a:stretch>
            <a:fillRect/>
          </a:stretch>
        </p:blipFill>
        <p:spPr>
          <a:xfrm>
            <a:off x="1536700" y="1549400"/>
            <a:ext cx="6034088" cy="4527550"/>
          </a:xfrm>
        </p:spPr>
      </p:pic>
      <p:pic>
        <p:nvPicPr>
          <p:cNvPr id="5" name="El Arbanitaki - Track 15.mp3">
            <a:hlinkClick r:id="" action="ppaction://media"/>
          </p:cNvPr>
          <p:cNvPicPr>
            <a:picLocks noRot="1" noChangeAspect="1"/>
          </p:cNvPicPr>
          <p:nvPr>
            <a:audioFile r:link="rId1"/>
          </p:nvPr>
        </p:nvPicPr>
        <p:blipFill>
          <a:blip r:embed="rId5"/>
          <a:srcRect/>
          <a:stretch>
            <a:fillRect/>
          </a:stretch>
        </p:blipFill>
        <p:spPr bwMode="auto">
          <a:xfrm>
            <a:off x="8839200" y="6165850"/>
            <a:ext cx="304800" cy="304800"/>
          </a:xfrm>
          <a:prstGeom prst="rect">
            <a:avLst/>
          </a:prstGeom>
          <a:noFill/>
          <a:ln w="9525">
            <a:noFill/>
            <a:miter lim="800000"/>
            <a:headEnd/>
            <a:tailEnd/>
          </a:ln>
        </p:spPr>
      </p:pic>
    </p:spTree>
  </p:cSld>
  <p:clrMapOvr>
    <a:masterClrMapping/>
  </p:clrMapOvr>
  <p:transition advTm="12000">
    <p:wheel spokes="8"/>
    <p:sndAc>
      <p:stSnd>
        <p:snd r:embed="rId3" name="type.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6689"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1 - Τίτλος"/>
          <p:cNvSpPr>
            <a:spLocks noGrp="1"/>
          </p:cNvSpPr>
          <p:nvPr>
            <p:ph type="title"/>
          </p:nvPr>
        </p:nvSpPr>
        <p:spPr/>
        <p:txBody>
          <a:bodyPr/>
          <a:lstStyle/>
          <a:p>
            <a:r>
              <a:rPr lang="en-US" sz="2800" smtClean="0">
                <a:solidFill>
                  <a:srgbClr val="AB2627"/>
                </a:solidFill>
              </a:rPr>
              <a:t>We have a computer lab.</a:t>
            </a:r>
            <a:endParaRPr lang="el-GR" sz="2800" smtClean="0">
              <a:solidFill>
                <a:srgbClr val="AB2627"/>
              </a:solidFill>
            </a:endParaRPr>
          </a:p>
        </p:txBody>
      </p:sp>
      <p:pic>
        <p:nvPicPr>
          <p:cNvPr id="52226" name="3 - Θέση περιεχομένου" descr="DSC01582.JPG"/>
          <p:cNvPicPr>
            <a:picLocks noGrp="1" noChangeAspect="1"/>
          </p:cNvPicPr>
          <p:nvPr>
            <p:ph sz="quarter" idx="1"/>
          </p:nvPr>
        </p:nvPicPr>
        <p:blipFill>
          <a:blip r:embed="rId4"/>
          <a:srcRect/>
          <a:stretch>
            <a:fillRect/>
          </a:stretch>
        </p:blipFill>
        <p:spPr>
          <a:xfrm>
            <a:off x="1536700" y="1549400"/>
            <a:ext cx="6034088" cy="4527550"/>
          </a:xfrm>
        </p:spPr>
      </p:pic>
      <p:pic>
        <p:nvPicPr>
          <p:cNvPr id="5" name="Track 16.mp3">
            <a:hlinkClick r:id="" action="ppaction://media"/>
          </p:cNvPr>
          <p:cNvPicPr>
            <a:picLocks noRot="1" noChangeAspect="1"/>
          </p:cNvPicPr>
          <p:nvPr>
            <a:audioFile r:link="rId1"/>
          </p:nvPr>
        </p:nvPicPr>
        <p:blipFill>
          <a:blip r:embed="rId5"/>
          <a:srcRect/>
          <a:stretch>
            <a:fillRect/>
          </a:stretch>
        </p:blipFill>
        <p:spPr bwMode="auto">
          <a:xfrm>
            <a:off x="8839200" y="6092825"/>
            <a:ext cx="304800" cy="304800"/>
          </a:xfrm>
          <a:prstGeom prst="rect">
            <a:avLst/>
          </a:prstGeom>
          <a:noFill/>
          <a:ln w="9525">
            <a:noFill/>
            <a:miter lim="800000"/>
            <a:headEnd/>
            <a:tailEnd/>
          </a:ln>
        </p:spPr>
      </p:pic>
    </p:spTree>
  </p:cSld>
  <p:clrMapOvr>
    <a:masterClrMapping/>
  </p:clrMapOvr>
  <p:transition advTm="12000">
    <p:wheel spokes="8"/>
    <p:sndAc>
      <p:stSnd>
        <p:snd r:embed="rId3" name="type.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77276"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1 - Τίτλος"/>
          <p:cNvSpPr>
            <a:spLocks noGrp="1"/>
          </p:cNvSpPr>
          <p:nvPr>
            <p:ph type="title"/>
          </p:nvPr>
        </p:nvSpPr>
        <p:spPr/>
        <p:txBody>
          <a:bodyPr/>
          <a:lstStyle/>
          <a:p>
            <a:r>
              <a:rPr lang="en-US" sz="2800" smtClean="0">
                <a:solidFill>
                  <a:srgbClr val="AB2627"/>
                </a:solidFill>
              </a:rPr>
              <a:t>We also have a science lab.</a:t>
            </a:r>
            <a:endParaRPr lang="el-GR" sz="2800" smtClean="0">
              <a:solidFill>
                <a:srgbClr val="AB2627"/>
              </a:solidFill>
            </a:endParaRPr>
          </a:p>
        </p:txBody>
      </p:sp>
      <p:pic>
        <p:nvPicPr>
          <p:cNvPr id="53250" name="3 - Θέση περιεχομένου" descr="DSC01580.JPG"/>
          <p:cNvPicPr>
            <a:picLocks noGrp="1" noChangeAspect="1"/>
          </p:cNvPicPr>
          <p:nvPr>
            <p:ph sz="quarter" idx="1"/>
          </p:nvPr>
        </p:nvPicPr>
        <p:blipFill>
          <a:blip r:embed="rId4"/>
          <a:srcRect/>
          <a:stretch>
            <a:fillRect/>
          </a:stretch>
        </p:blipFill>
        <p:spPr>
          <a:xfrm>
            <a:off x="1536700" y="1549400"/>
            <a:ext cx="6034088" cy="4527550"/>
          </a:xfrm>
        </p:spPr>
      </p:pic>
      <p:pic>
        <p:nvPicPr>
          <p:cNvPr id="5" name="Elafra - Track 16.mp3">
            <a:hlinkClick r:id="" action="ppaction://media"/>
          </p:cNvPr>
          <p:cNvPicPr>
            <a:picLocks noRot="1" noChangeAspect="1"/>
          </p:cNvPicPr>
          <p:nvPr>
            <a:audioFile r:link="rId1"/>
          </p:nvPr>
        </p:nvPicPr>
        <p:blipFill>
          <a:blip r:embed="rId5"/>
          <a:srcRect/>
          <a:stretch>
            <a:fillRect/>
          </a:stretch>
        </p:blipFill>
        <p:spPr bwMode="auto">
          <a:xfrm>
            <a:off x="8532813" y="6021388"/>
            <a:ext cx="304800" cy="304800"/>
          </a:xfrm>
          <a:prstGeom prst="rect">
            <a:avLst/>
          </a:prstGeom>
          <a:noFill/>
          <a:ln w="9525">
            <a:noFill/>
            <a:miter lim="800000"/>
            <a:headEnd/>
            <a:tailEnd/>
          </a:ln>
        </p:spPr>
      </p:pic>
    </p:spTree>
  </p:cSld>
  <p:clrMapOvr>
    <a:masterClrMapping/>
  </p:clrMapOvr>
  <p:transition advTm="12000">
    <p:wheel spokes="8"/>
    <p:sndAc>
      <p:stSnd>
        <p:snd r:embed="rId3" name="type.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1113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pPr fontAlgn="auto">
              <a:spcAft>
                <a:spcPts val="0"/>
              </a:spcAft>
              <a:defRPr/>
            </a:pPr>
            <a:r>
              <a:rPr lang="en-US" sz="2800" dirty="0" smtClean="0"/>
              <a:t> There is a beautiful tuck shop in case we get hungry</a:t>
            </a:r>
            <a:r>
              <a:rPr lang="en-US" dirty="0" smtClean="0"/>
              <a:t>…</a:t>
            </a:r>
            <a:endParaRPr lang="el-GR" dirty="0"/>
          </a:p>
        </p:txBody>
      </p:sp>
      <p:pic>
        <p:nvPicPr>
          <p:cNvPr id="54274" name="3 - Θέση περιεχομένου" descr="DSC01578.JPG"/>
          <p:cNvPicPr>
            <a:picLocks noGrp="1" noChangeAspect="1"/>
          </p:cNvPicPr>
          <p:nvPr>
            <p:ph sz="quarter" idx="1"/>
          </p:nvPr>
        </p:nvPicPr>
        <p:blipFill>
          <a:blip r:embed="rId4"/>
          <a:srcRect/>
          <a:stretch>
            <a:fillRect/>
          </a:stretch>
        </p:blipFill>
        <p:spPr>
          <a:xfrm>
            <a:off x="1536700" y="1549400"/>
            <a:ext cx="6034088" cy="4527550"/>
          </a:xfrm>
        </p:spPr>
      </p:pic>
      <p:pic>
        <p:nvPicPr>
          <p:cNvPr id="5" name="Elafra - Track 16.mp3">
            <a:hlinkClick r:id="" action="ppaction://media"/>
          </p:cNvPr>
          <p:cNvPicPr>
            <a:picLocks noRot="1" noChangeAspect="1"/>
          </p:cNvPicPr>
          <p:nvPr>
            <a:audioFile r:link="rId1"/>
          </p:nvPr>
        </p:nvPicPr>
        <p:blipFill>
          <a:blip r:embed="rId5"/>
          <a:srcRect/>
          <a:stretch>
            <a:fillRect/>
          </a:stretch>
        </p:blipFill>
        <p:spPr bwMode="auto">
          <a:xfrm>
            <a:off x="8604250" y="6381750"/>
            <a:ext cx="304800" cy="304800"/>
          </a:xfrm>
          <a:prstGeom prst="rect">
            <a:avLst/>
          </a:prstGeom>
          <a:noFill/>
          <a:ln w="9525">
            <a:noFill/>
            <a:miter lim="800000"/>
            <a:headEnd/>
            <a:tailEnd/>
          </a:ln>
        </p:spPr>
      </p:pic>
    </p:spTree>
  </p:cSld>
  <p:clrMapOvr>
    <a:masterClrMapping/>
  </p:clrMapOvr>
  <p:transition advTm="12000">
    <p:wheel spokes="8"/>
    <p:sndAc>
      <p:stSnd>
        <p:snd r:embed="rId3" name="type.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1113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1 - Τίτλος"/>
          <p:cNvSpPr>
            <a:spLocks noGrp="1"/>
          </p:cNvSpPr>
          <p:nvPr>
            <p:ph type="title"/>
          </p:nvPr>
        </p:nvSpPr>
        <p:spPr/>
        <p:txBody>
          <a:bodyPr/>
          <a:lstStyle/>
          <a:p>
            <a:r>
              <a:rPr lang="en-US" smtClean="0">
                <a:solidFill>
                  <a:srgbClr val="AB2627"/>
                </a:solidFill>
              </a:rPr>
              <a:t>Lesvos is the third largest island in Greece…</a:t>
            </a:r>
            <a:endParaRPr lang="el-GR" smtClean="0">
              <a:solidFill>
                <a:srgbClr val="AB2627"/>
              </a:solidFill>
            </a:endParaRPr>
          </a:p>
        </p:txBody>
      </p:sp>
      <p:pic>
        <p:nvPicPr>
          <p:cNvPr id="17410" name="17 - Θέση περιεχομένου" descr="320px-GR_Lesvos[1].png"/>
          <p:cNvPicPr>
            <a:picLocks noGrp="1" noChangeAspect="1"/>
          </p:cNvPicPr>
          <p:nvPr>
            <p:ph sz="quarter" idx="1"/>
          </p:nvPr>
        </p:nvPicPr>
        <p:blipFill>
          <a:blip r:embed="rId4"/>
          <a:srcRect/>
          <a:stretch>
            <a:fillRect/>
          </a:stretch>
        </p:blipFill>
        <p:spPr>
          <a:xfrm>
            <a:off x="2522538" y="2073275"/>
            <a:ext cx="4062412" cy="3479800"/>
          </a:xfrm>
        </p:spPr>
      </p:pic>
      <p:pic>
        <p:nvPicPr>
          <p:cNvPr id="5" name="El Arbanitaki - Track 15.mp3">
            <a:hlinkClick r:id="" action="ppaction://media"/>
          </p:cNvPr>
          <p:cNvPicPr>
            <a:picLocks noRot="1" noChangeAspect="1"/>
          </p:cNvPicPr>
          <p:nvPr>
            <a:audioFile r:link="rId1"/>
          </p:nvPr>
        </p:nvPicPr>
        <p:blipFill>
          <a:blip r:embed="rId5"/>
          <a:srcRect/>
          <a:stretch>
            <a:fillRect/>
          </a:stretch>
        </p:blipFill>
        <p:spPr bwMode="auto">
          <a:xfrm>
            <a:off x="4419600" y="3276600"/>
            <a:ext cx="304800" cy="304800"/>
          </a:xfrm>
          <a:prstGeom prst="rect">
            <a:avLst/>
          </a:prstGeom>
          <a:noFill/>
          <a:ln w="9525">
            <a:noFill/>
            <a:miter lim="800000"/>
            <a:headEnd/>
            <a:tailEnd/>
          </a:ln>
        </p:spPr>
      </p:pic>
    </p:spTree>
  </p:cSld>
  <p:clrMapOvr>
    <a:masterClrMapping/>
  </p:clrMapOvr>
  <p:transition advTm="12000">
    <p:wheel spokes="8"/>
    <p:sndAc>
      <p:stSnd>
        <p:snd r:embed="rId3" name="type.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6689"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1 - Τίτλος"/>
          <p:cNvSpPr>
            <a:spLocks noGrp="1"/>
          </p:cNvSpPr>
          <p:nvPr>
            <p:ph type="title"/>
          </p:nvPr>
        </p:nvSpPr>
        <p:spPr/>
        <p:txBody>
          <a:bodyPr/>
          <a:lstStyle/>
          <a:p>
            <a:r>
              <a:rPr lang="en-US" sz="2400" smtClean="0">
                <a:solidFill>
                  <a:srgbClr val="AB2627"/>
                </a:solidFill>
              </a:rPr>
              <a:t>Here is our school yard.</a:t>
            </a:r>
            <a:endParaRPr lang="el-GR" sz="2400" smtClean="0">
              <a:solidFill>
                <a:srgbClr val="AB2627"/>
              </a:solidFill>
            </a:endParaRPr>
          </a:p>
        </p:txBody>
      </p:sp>
      <p:pic>
        <p:nvPicPr>
          <p:cNvPr id="55298" name="3 - Θέση περιεχομένου" descr="DSC01577.JPG"/>
          <p:cNvPicPr>
            <a:picLocks noGrp="1" noChangeAspect="1"/>
          </p:cNvPicPr>
          <p:nvPr>
            <p:ph sz="quarter" idx="1"/>
          </p:nvPr>
        </p:nvPicPr>
        <p:blipFill>
          <a:blip r:embed="rId4"/>
          <a:srcRect/>
          <a:stretch>
            <a:fillRect/>
          </a:stretch>
        </p:blipFill>
        <p:spPr>
          <a:xfrm>
            <a:off x="1536700" y="1549400"/>
            <a:ext cx="6034088" cy="4527550"/>
          </a:xfrm>
        </p:spPr>
      </p:pic>
      <p:pic>
        <p:nvPicPr>
          <p:cNvPr id="5" name="Elafra - Track 20.mp3">
            <a:hlinkClick r:id="" action="ppaction://media"/>
          </p:cNvPr>
          <p:cNvPicPr>
            <a:picLocks noRot="1" noChangeAspect="1"/>
          </p:cNvPicPr>
          <p:nvPr>
            <a:audioFile r:link="rId1"/>
          </p:nvPr>
        </p:nvPicPr>
        <p:blipFill>
          <a:blip r:embed="rId5"/>
          <a:srcRect/>
          <a:stretch>
            <a:fillRect/>
          </a:stretch>
        </p:blipFill>
        <p:spPr bwMode="auto">
          <a:xfrm>
            <a:off x="8839200" y="6092825"/>
            <a:ext cx="304800" cy="304800"/>
          </a:xfrm>
          <a:prstGeom prst="rect">
            <a:avLst/>
          </a:prstGeom>
          <a:noFill/>
          <a:ln w="9525">
            <a:noFill/>
            <a:miter lim="800000"/>
            <a:headEnd/>
            <a:tailEnd/>
          </a:ln>
        </p:spPr>
      </p:pic>
    </p:spTree>
  </p:cSld>
  <p:clrMapOvr>
    <a:masterClrMapping/>
  </p:clrMapOvr>
  <p:transition advTm="12000">
    <p:wheel spokes="8"/>
    <p:sndAc>
      <p:stSnd>
        <p:snd r:embed="rId3" name="type.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84038"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1 - Τίτλος"/>
          <p:cNvSpPr>
            <a:spLocks noGrp="1"/>
          </p:cNvSpPr>
          <p:nvPr>
            <p:ph type="title"/>
          </p:nvPr>
        </p:nvSpPr>
        <p:spPr/>
        <p:txBody>
          <a:bodyPr/>
          <a:lstStyle/>
          <a:p>
            <a:r>
              <a:rPr lang="en-US" sz="2800" smtClean="0">
                <a:solidFill>
                  <a:srgbClr val="AB2627"/>
                </a:solidFill>
              </a:rPr>
              <a:t>There are two interactive whiteboards…</a:t>
            </a:r>
            <a:endParaRPr lang="el-GR" sz="2800" smtClean="0">
              <a:solidFill>
                <a:srgbClr val="AB2627"/>
              </a:solidFill>
            </a:endParaRPr>
          </a:p>
        </p:txBody>
      </p:sp>
      <p:pic>
        <p:nvPicPr>
          <p:cNvPr id="56322" name="3 - Θέση περιεχομένου" descr="DSC01583.JPG"/>
          <p:cNvPicPr>
            <a:picLocks noGrp="1" noChangeAspect="1"/>
          </p:cNvPicPr>
          <p:nvPr>
            <p:ph sz="quarter" idx="1"/>
          </p:nvPr>
        </p:nvPicPr>
        <p:blipFill>
          <a:blip r:embed="rId4"/>
          <a:srcRect/>
          <a:stretch>
            <a:fillRect/>
          </a:stretch>
        </p:blipFill>
        <p:spPr>
          <a:xfrm>
            <a:off x="1536700" y="1549400"/>
            <a:ext cx="6034088" cy="4527550"/>
          </a:xfrm>
        </p:spPr>
      </p:pic>
      <p:pic>
        <p:nvPicPr>
          <p:cNvPr id="5" name="El Arbanitaki - Track 15.mp3">
            <a:hlinkClick r:id="" action="ppaction://media"/>
          </p:cNvPr>
          <p:cNvPicPr>
            <a:picLocks noRot="1" noChangeAspect="1"/>
          </p:cNvPicPr>
          <p:nvPr>
            <a:audioFile r:link="rId1"/>
          </p:nvPr>
        </p:nvPicPr>
        <p:blipFill>
          <a:blip r:embed="rId5"/>
          <a:srcRect/>
          <a:stretch>
            <a:fillRect/>
          </a:stretch>
        </p:blipFill>
        <p:spPr bwMode="auto">
          <a:xfrm>
            <a:off x="8675688" y="6092825"/>
            <a:ext cx="304800" cy="304800"/>
          </a:xfrm>
          <a:prstGeom prst="rect">
            <a:avLst/>
          </a:prstGeom>
          <a:noFill/>
          <a:ln w="9525">
            <a:noFill/>
            <a:miter lim="800000"/>
            <a:headEnd/>
            <a:tailEnd/>
          </a:ln>
        </p:spPr>
      </p:pic>
    </p:spTree>
  </p:cSld>
  <p:clrMapOvr>
    <a:masterClrMapping/>
  </p:clrMapOvr>
  <p:transition advTm="12000">
    <p:wheel spokes="8"/>
    <p:sndAc>
      <p:stSnd>
        <p:snd r:embed="rId3" name="type.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6689"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1 - Τίτλος"/>
          <p:cNvSpPr>
            <a:spLocks noGrp="1"/>
          </p:cNvSpPr>
          <p:nvPr>
            <p:ph type="title"/>
          </p:nvPr>
        </p:nvSpPr>
        <p:spPr/>
        <p:txBody>
          <a:bodyPr/>
          <a:lstStyle/>
          <a:p>
            <a:r>
              <a:rPr lang="en-US" sz="2800" smtClean="0">
                <a:solidFill>
                  <a:srgbClr val="AB2627"/>
                </a:solidFill>
              </a:rPr>
              <a:t>and a white screen for projection.</a:t>
            </a:r>
            <a:endParaRPr lang="el-GR" sz="2800" smtClean="0">
              <a:solidFill>
                <a:srgbClr val="AB2627"/>
              </a:solidFill>
            </a:endParaRPr>
          </a:p>
        </p:txBody>
      </p:sp>
      <p:pic>
        <p:nvPicPr>
          <p:cNvPr id="57346" name="3 - Θέση περιεχομένου" descr="DSC01581.JPG"/>
          <p:cNvPicPr>
            <a:picLocks noGrp="1" noChangeAspect="1"/>
          </p:cNvPicPr>
          <p:nvPr>
            <p:ph sz="quarter" idx="1"/>
          </p:nvPr>
        </p:nvPicPr>
        <p:blipFill>
          <a:blip r:embed="rId4"/>
          <a:srcRect/>
          <a:stretch>
            <a:fillRect/>
          </a:stretch>
        </p:blipFill>
        <p:spPr>
          <a:xfrm>
            <a:off x="1536700" y="1549400"/>
            <a:ext cx="6034088" cy="4527550"/>
          </a:xfrm>
        </p:spPr>
      </p:pic>
      <p:pic>
        <p:nvPicPr>
          <p:cNvPr id="5" name="Elafra - Track 20.mp3">
            <a:hlinkClick r:id="" action="ppaction://media"/>
          </p:cNvPr>
          <p:cNvPicPr>
            <a:picLocks noRot="1" noChangeAspect="1"/>
          </p:cNvPicPr>
          <p:nvPr>
            <a:audioFile r:link="rId1"/>
          </p:nvPr>
        </p:nvPicPr>
        <p:blipFill>
          <a:blip r:embed="rId5"/>
          <a:srcRect/>
          <a:stretch>
            <a:fillRect/>
          </a:stretch>
        </p:blipFill>
        <p:spPr bwMode="auto">
          <a:xfrm>
            <a:off x="8839200" y="6165850"/>
            <a:ext cx="304800" cy="304800"/>
          </a:xfrm>
          <a:prstGeom prst="rect">
            <a:avLst/>
          </a:prstGeom>
          <a:noFill/>
          <a:ln w="9525">
            <a:noFill/>
            <a:miter lim="800000"/>
            <a:headEnd/>
            <a:tailEnd/>
          </a:ln>
        </p:spPr>
      </p:pic>
    </p:spTree>
  </p:cSld>
  <p:clrMapOvr>
    <a:masterClrMapping/>
  </p:clrMapOvr>
  <p:transition advTm="12000">
    <p:wheel spokes="8"/>
    <p:sndAc>
      <p:stSnd>
        <p:snd r:embed="rId3" name="type.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84038"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1 - Τίτλος"/>
          <p:cNvSpPr>
            <a:spLocks noGrp="1"/>
          </p:cNvSpPr>
          <p:nvPr>
            <p:ph type="title"/>
          </p:nvPr>
        </p:nvSpPr>
        <p:spPr/>
        <p:txBody>
          <a:bodyPr/>
          <a:lstStyle/>
          <a:p>
            <a:r>
              <a:rPr lang="en-US" sz="2800" smtClean="0">
                <a:solidFill>
                  <a:srgbClr val="AB2627"/>
                </a:solidFill>
              </a:rPr>
              <a:t>We have a central hall which is used for events.</a:t>
            </a:r>
            <a:endParaRPr lang="el-GR" sz="2800" smtClean="0">
              <a:solidFill>
                <a:srgbClr val="AB2627"/>
              </a:solidFill>
            </a:endParaRPr>
          </a:p>
        </p:txBody>
      </p:sp>
      <p:pic>
        <p:nvPicPr>
          <p:cNvPr id="58370" name="3 - Θέση περιεχομένου" descr="DSC01576.JPG"/>
          <p:cNvPicPr>
            <a:picLocks noGrp="1" noChangeAspect="1"/>
          </p:cNvPicPr>
          <p:nvPr>
            <p:ph sz="quarter" idx="1"/>
          </p:nvPr>
        </p:nvPicPr>
        <p:blipFill>
          <a:blip r:embed="rId4"/>
          <a:srcRect/>
          <a:stretch>
            <a:fillRect/>
          </a:stretch>
        </p:blipFill>
        <p:spPr>
          <a:xfrm>
            <a:off x="1536700" y="1549400"/>
            <a:ext cx="6034088" cy="4527550"/>
          </a:xfrm>
        </p:spPr>
      </p:pic>
      <p:pic>
        <p:nvPicPr>
          <p:cNvPr id="5" name="El Arbanitaki - Track 15.mp3">
            <a:hlinkClick r:id="" action="ppaction://media"/>
          </p:cNvPr>
          <p:cNvPicPr>
            <a:picLocks noRot="1" noChangeAspect="1"/>
          </p:cNvPicPr>
          <p:nvPr>
            <a:audioFile r:link="rId1"/>
          </p:nvPr>
        </p:nvPicPr>
        <p:blipFill>
          <a:blip r:embed="rId5"/>
          <a:srcRect/>
          <a:stretch>
            <a:fillRect/>
          </a:stretch>
        </p:blipFill>
        <p:spPr bwMode="auto">
          <a:xfrm>
            <a:off x="8604250" y="6381750"/>
            <a:ext cx="304800" cy="304800"/>
          </a:xfrm>
          <a:prstGeom prst="rect">
            <a:avLst/>
          </a:prstGeom>
          <a:noFill/>
          <a:ln w="9525">
            <a:noFill/>
            <a:miter lim="800000"/>
            <a:headEnd/>
            <a:tailEnd/>
          </a:ln>
        </p:spPr>
      </p:pic>
    </p:spTree>
  </p:cSld>
  <p:clrMapOvr>
    <a:masterClrMapping/>
  </p:clrMapOvr>
  <p:transition advTm="12000">
    <p:wheel spokes="8"/>
    <p:sndAc>
      <p:stSnd>
        <p:snd r:embed="rId3" name="type.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6689"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01625" y="228600"/>
            <a:ext cx="8534400" cy="823913"/>
          </a:xfrm>
        </p:spPr>
        <p:txBody>
          <a:bodyPr>
            <a:normAutofit fontScale="90000"/>
          </a:bodyPr>
          <a:lstStyle/>
          <a:p>
            <a:pPr fontAlgn="auto">
              <a:spcAft>
                <a:spcPts val="0"/>
              </a:spcAft>
              <a:defRPr/>
            </a:pPr>
            <a:r>
              <a:rPr lang="en-US" sz="2800" dirty="0" smtClean="0"/>
              <a:t>And finally, this is the small office of the headmaster and teachers.</a:t>
            </a:r>
            <a:endParaRPr lang="el-GR" sz="2800" dirty="0"/>
          </a:p>
        </p:txBody>
      </p:sp>
      <p:pic>
        <p:nvPicPr>
          <p:cNvPr id="59394" name="3 - Θέση περιεχομένου" descr="DSC01575.JPG"/>
          <p:cNvPicPr>
            <a:picLocks noGrp="1" noChangeAspect="1"/>
          </p:cNvPicPr>
          <p:nvPr>
            <p:ph sz="quarter" idx="1"/>
          </p:nvPr>
        </p:nvPicPr>
        <p:blipFill>
          <a:blip r:embed="rId4"/>
          <a:srcRect/>
          <a:stretch>
            <a:fillRect/>
          </a:stretch>
        </p:blipFill>
        <p:spPr>
          <a:xfrm>
            <a:off x="1536700" y="1549400"/>
            <a:ext cx="6034088" cy="4527550"/>
          </a:xfrm>
        </p:spPr>
      </p:pic>
      <p:pic>
        <p:nvPicPr>
          <p:cNvPr id="5" name="El Arbanitaki - Track 15.mp3">
            <a:hlinkClick r:id="" action="ppaction://media"/>
          </p:cNvPr>
          <p:cNvPicPr>
            <a:picLocks noRot="1" noChangeAspect="1"/>
          </p:cNvPicPr>
          <p:nvPr>
            <a:audioFile r:link="rId1"/>
          </p:nvPr>
        </p:nvPicPr>
        <p:blipFill>
          <a:blip r:embed="rId5"/>
          <a:srcRect/>
          <a:stretch>
            <a:fillRect/>
          </a:stretch>
        </p:blipFill>
        <p:spPr bwMode="auto">
          <a:xfrm>
            <a:off x="8675688" y="6092825"/>
            <a:ext cx="304800" cy="304800"/>
          </a:xfrm>
          <a:prstGeom prst="rect">
            <a:avLst/>
          </a:prstGeom>
          <a:noFill/>
          <a:ln w="9525">
            <a:noFill/>
            <a:miter lim="800000"/>
            <a:headEnd/>
            <a:tailEnd/>
          </a:ln>
        </p:spPr>
      </p:pic>
    </p:spTree>
  </p:cSld>
  <p:clrMapOvr>
    <a:masterClrMapping/>
  </p:clrMapOvr>
  <p:transition advTm="12000">
    <p:wheel spokes="8"/>
    <p:sndAc>
      <p:stSnd>
        <p:snd r:embed="rId3" name="type.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6689"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1 - Τίτλος"/>
          <p:cNvSpPr>
            <a:spLocks noGrp="1"/>
          </p:cNvSpPr>
          <p:nvPr>
            <p:ph type="title"/>
          </p:nvPr>
        </p:nvSpPr>
        <p:spPr/>
        <p:txBody>
          <a:bodyPr/>
          <a:lstStyle/>
          <a:p>
            <a:r>
              <a:rPr lang="fr-FR" smtClean="0">
                <a:solidFill>
                  <a:srgbClr val="AB2627"/>
                </a:solidFill>
              </a:rPr>
              <a:t>Thank you very much for your attention.</a:t>
            </a:r>
            <a:endParaRPr lang="el-GR" smtClean="0">
              <a:solidFill>
                <a:srgbClr val="AB2627"/>
              </a:solidFill>
            </a:endParaRPr>
          </a:p>
        </p:txBody>
      </p:sp>
      <p:pic>
        <p:nvPicPr>
          <p:cNvPr id="60418" name="3 - Θέση περιεχομένου" descr="Mytil1[1].jpg"/>
          <p:cNvPicPr>
            <a:picLocks noGrp="1" noChangeAspect="1"/>
          </p:cNvPicPr>
          <p:nvPr>
            <p:ph sz="quarter" idx="1"/>
          </p:nvPr>
        </p:nvPicPr>
        <p:blipFill>
          <a:blip r:embed="rId4"/>
          <a:srcRect/>
          <a:stretch>
            <a:fillRect/>
          </a:stretch>
        </p:blipFill>
        <p:spPr>
          <a:xfrm>
            <a:off x="1760538" y="1851025"/>
            <a:ext cx="5588000" cy="3924300"/>
          </a:xfrm>
        </p:spPr>
      </p:pic>
      <p:pic>
        <p:nvPicPr>
          <p:cNvPr id="5" name="El Arbanitaki - Track 15.mp3">
            <a:hlinkClick r:id="" action="ppaction://media"/>
          </p:cNvPr>
          <p:cNvPicPr>
            <a:picLocks noRot="1" noChangeAspect="1"/>
          </p:cNvPicPr>
          <p:nvPr>
            <a:audioFile r:link="rId1"/>
          </p:nvPr>
        </p:nvPicPr>
        <p:blipFill>
          <a:blip r:embed="rId5"/>
          <a:srcRect/>
          <a:stretch>
            <a:fillRect/>
          </a:stretch>
        </p:blipFill>
        <p:spPr bwMode="auto">
          <a:xfrm>
            <a:off x="7235825" y="6308725"/>
            <a:ext cx="304800" cy="304800"/>
          </a:xfrm>
          <a:prstGeom prst="rect">
            <a:avLst/>
          </a:prstGeom>
          <a:noFill/>
          <a:ln w="9525">
            <a:noFill/>
            <a:miter lim="800000"/>
            <a:headEnd/>
            <a:tailEnd/>
          </a:ln>
        </p:spPr>
      </p:pic>
    </p:spTree>
  </p:cSld>
  <p:clrMapOvr>
    <a:masterClrMapping/>
  </p:clrMapOvr>
  <p:transition advTm="12000">
    <p:wheel spokes="8"/>
    <p:sndAc>
      <p:stSnd>
        <p:snd r:embed="rId3" name="type.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6689"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01625" y="228600"/>
            <a:ext cx="8534400" cy="968375"/>
          </a:xfrm>
        </p:spPr>
        <p:txBody>
          <a:bodyPr>
            <a:normAutofit fontScale="90000"/>
          </a:bodyPr>
          <a:lstStyle/>
          <a:p>
            <a:pPr fontAlgn="auto">
              <a:spcAft>
                <a:spcPts val="0"/>
              </a:spcAft>
              <a:defRPr/>
            </a:pP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l-GR" dirty="0" smtClean="0"/>
              <a:t>6</a:t>
            </a:r>
            <a:r>
              <a:rPr lang="el-GR" baseline="30000" dirty="0" smtClean="0"/>
              <a:t>ο</a:t>
            </a:r>
            <a:r>
              <a:rPr lang="el-GR" dirty="0" smtClean="0"/>
              <a:t> Γυμνάσιο Μυτιλήνης</a:t>
            </a:r>
            <a:br>
              <a:rPr lang="el-GR" dirty="0" smtClean="0"/>
            </a:br>
            <a:r>
              <a:rPr lang="el-GR" dirty="0" smtClean="0"/>
              <a:t>«Γιάννης &amp; Αριστείδης </a:t>
            </a:r>
            <a:r>
              <a:rPr lang="el-GR" dirty="0" err="1" smtClean="0"/>
              <a:t>Δελής</a:t>
            </a:r>
            <a:r>
              <a:rPr lang="el-GR" dirty="0" smtClean="0"/>
              <a:t>».</a:t>
            </a:r>
            <a:endParaRPr lang="el-GR" dirty="0"/>
          </a:p>
        </p:txBody>
      </p:sp>
      <p:sp>
        <p:nvSpPr>
          <p:cNvPr id="18434" name="2 - Θέση περιεχομένου"/>
          <p:cNvSpPr>
            <a:spLocks noGrp="1"/>
          </p:cNvSpPr>
          <p:nvPr>
            <p:ph sz="quarter" idx="1"/>
          </p:nvPr>
        </p:nvSpPr>
        <p:spPr>
          <a:xfrm>
            <a:off x="301625" y="1527175"/>
            <a:ext cx="8504238" cy="4572000"/>
          </a:xfrm>
        </p:spPr>
        <p:txBody>
          <a:bodyPr/>
          <a:lstStyle/>
          <a:p>
            <a:pPr algn="just">
              <a:buFont typeface="Wingdings 2" pitchFamily="18" charset="2"/>
              <a:buNone/>
            </a:pPr>
            <a:r>
              <a:rPr lang="en-US" smtClean="0"/>
              <a:t>   The Experimental Junior High School of Mytilene  was founded in 1994 to cover the educational needs of the areas of Epano Skala and Synikismos in Mytilene.</a:t>
            </a:r>
            <a:endParaRPr lang="el-GR" smtClean="0"/>
          </a:p>
        </p:txBody>
      </p:sp>
      <p:pic>
        <p:nvPicPr>
          <p:cNvPr id="18435" name="3 - Εικόνα" descr="peir_gym[1].jpg"/>
          <p:cNvPicPr>
            <a:picLocks noChangeAspect="1"/>
          </p:cNvPicPr>
          <p:nvPr/>
        </p:nvPicPr>
        <p:blipFill>
          <a:blip r:embed="rId5"/>
          <a:srcRect/>
          <a:stretch>
            <a:fillRect/>
          </a:stretch>
        </p:blipFill>
        <p:spPr bwMode="auto">
          <a:xfrm>
            <a:off x="2411413" y="3933825"/>
            <a:ext cx="4032250" cy="2232025"/>
          </a:xfrm>
          <a:prstGeom prst="rect">
            <a:avLst/>
          </a:prstGeom>
          <a:noFill/>
          <a:ln w="9525">
            <a:noFill/>
            <a:miter lim="800000"/>
            <a:headEnd/>
            <a:tailEnd/>
          </a:ln>
        </p:spPr>
      </p:pic>
      <p:pic>
        <p:nvPicPr>
          <p:cNvPr id="5" name="El Arbanitaki - Track 15.mp3">
            <a:hlinkClick r:id="" action="ppaction://media"/>
          </p:cNvPr>
          <p:cNvPicPr>
            <a:picLocks noRot="1" noChangeAspect="1"/>
          </p:cNvPicPr>
          <p:nvPr>
            <a:audioFile r:link="rId1"/>
          </p:nvPr>
        </p:nvPicPr>
        <p:blipFill>
          <a:blip r:embed="rId6"/>
          <a:srcRect/>
          <a:stretch>
            <a:fillRect/>
          </a:stretch>
        </p:blipFill>
        <p:spPr bwMode="auto">
          <a:xfrm>
            <a:off x="4419600" y="3276600"/>
            <a:ext cx="304800" cy="304800"/>
          </a:xfrm>
          <a:prstGeom prst="rect">
            <a:avLst/>
          </a:prstGeom>
          <a:noFill/>
          <a:ln w="9525">
            <a:noFill/>
            <a:miter lim="800000"/>
            <a:headEnd/>
            <a:tailEnd/>
          </a:ln>
        </p:spPr>
      </p:pic>
      <p:pic>
        <p:nvPicPr>
          <p:cNvPr id="6" name="MAGIC DE SPEL-Dakry.mp3">
            <a:hlinkClick r:id="" action="ppaction://media"/>
          </p:cNvPr>
          <p:cNvPicPr>
            <a:picLocks noRot="1" noChangeAspect="1"/>
          </p:cNvPicPr>
          <p:nvPr>
            <a:audioFile r:link="rId2"/>
          </p:nvPr>
        </p:nvPicPr>
        <p:blipFill>
          <a:blip r:embed="rId7"/>
          <a:stretch>
            <a:fillRect/>
          </a:stretch>
        </p:blipFill>
        <p:spPr>
          <a:xfrm>
            <a:off x="4419600" y="3276600"/>
            <a:ext cx="304800" cy="304800"/>
          </a:xfrm>
          <a:prstGeom prst="rect">
            <a:avLst/>
          </a:prstGeom>
          <a:effectLst>
            <a:outerShdw blurRad="50800" dist="38100" dir="10800000" algn="r" rotWithShape="0">
              <a:prstClr val="black">
                <a:alpha val="40000"/>
              </a:prstClr>
            </a:outerShdw>
          </a:effectLst>
        </p:spPr>
      </p:pic>
      <p:pic>
        <p:nvPicPr>
          <p:cNvPr id="7" name="El Arbanitaki - Track 15.mp3">
            <a:hlinkClick r:id="" action="ppaction://media"/>
          </p:cNvPr>
          <p:cNvPicPr>
            <a:picLocks noRot="1" noChangeAspect="1"/>
          </p:cNvPicPr>
          <p:nvPr>
            <a:audioFile r:link="rId1"/>
          </p:nvPr>
        </p:nvPicPr>
        <p:blipFill>
          <a:blip r:embed="rId8"/>
          <a:srcRect/>
          <a:stretch>
            <a:fillRect/>
          </a:stretch>
        </p:blipFill>
        <p:spPr bwMode="auto">
          <a:xfrm>
            <a:off x="4419600" y="3276600"/>
            <a:ext cx="304800" cy="304800"/>
          </a:xfrm>
          <a:prstGeom prst="rect">
            <a:avLst/>
          </a:prstGeom>
          <a:noFill/>
          <a:ln w="9525">
            <a:noFill/>
            <a:miter lim="800000"/>
            <a:headEnd/>
            <a:tailEnd/>
          </a:ln>
        </p:spPr>
      </p:pic>
    </p:spTree>
  </p:cSld>
  <p:clrMapOvr>
    <a:masterClrMapping/>
  </p:clrMapOvr>
  <p:transition advTm="12000">
    <p:wheel spokes="8"/>
    <p:sndAc>
      <p:stSnd>
        <p:snd r:embed="rId4" name="type.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6689" fill="hold"/>
                                        <p:tgtEl>
                                          <p:spTgt spid="5"/>
                                        </p:tgtEl>
                                      </p:cBhvr>
                                    </p:cmd>
                                  </p:childTnLst>
                                </p:cTn>
                              </p:par>
                            </p:childTnLst>
                          </p:cTn>
                        </p:par>
                        <p:par>
                          <p:cTn id="7" fill="hold">
                            <p:stCondLst>
                              <p:cond delay="206689"/>
                            </p:stCondLst>
                            <p:childTnLst>
                              <p:par>
                                <p:cTn id="8" presetID="1" presetClass="mediacall" presetSubtype="0" fill="hold" nodeType="afterEffect">
                                  <p:stCondLst>
                                    <p:cond delay="0"/>
                                  </p:stCondLst>
                                  <p:childTnLst>
                                    <p:cmd type="call" cmd="playFrom(0.0)">
                                      <p:cBhvr>
                                        <p:cTn id="9" dur="229904" fill="hold"/>
                                        <p:tgtEl>
                                          <p:spTgt spid="6"/>
                                        </p:tgtEl>
                                      </p:cBhvr>
                                    </p:cmd>
                                  </p:childTnLst>
                                </p:cTn>
                              </p:par>
                            </p:childTnLst>
                          </p:cTn>
                        </p:par>
                        <p:par>
                          <p:cTn id="10" fill="hold">
                            <p:stCondLst>
                              <p:cond delay="436593"/>
                            </p:stCondLst>
                            <p:childTnLst>
                              <p:par>
                                <p:cTn id="11" presetID="1" presetClass="mediacall" presetSubtype="0" fill="hold" nodeType="afterEffect">
                                  <p:stCondLst>
                                    <p:cond delay="0"/>
                                  </p:stCondLst>
                                  <p:childTnLst>
                                    <p:cmd type="call" cmd="playFrom(0.0)">
                                      <p:cBhvr>
                                        <p:cTn id="12" dur="206689"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13"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audio>
              <p:cMediaNode>
                <p:cTn id="14"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audio>
              <p:cMediaNode>
                <p:cTn id="15"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1 - Τίτλος"/>
          <p:cNvSpPr>
            <a:spLocks noGrp="1"/>
          </p:cNvSpPr>
          <p:nvPr>
            <p:ph type="title"/>
          </p:nvPr>
        </p:nvSpPr>
        <p:spPr/>
        <p:txBody>
          <a:bodyPr/>
          <a:lstStyle/>
          <a:p>
            <a:r>
              <a:rPr lang="en-US" smtClean="0">
                <a:solidFill>
                  <a:srgbClr val="AB2627"/>
                </a:solidFill>
              </a:rPr>
              <a:t>In the beginning…</a:t>
            </a:r>
            <a:endParaRPr lang="el-GR" smtClean="0">
              <a:solidFill>
                <a:srgbClr val="AB2627"/>
              </a:solidFill>
            </a:endParaRPr>
          </a:p>
        </p:txBody>
      </p:sp>
      <p:sp>
        <p:nvSpPr>
          <p:cNvPr id="19458" name="2 - Θέση περιεχομένου"/>
          <p:cNvSpPr>
            <a:spLocks noGrp="1"/>
          </p:cNvSpPr>
          <p:nvPr>
            <p:ph sz="quarter" idx="1"/>
          </p:nvPr>
        </p:nvSpPr>
        <p:spPr>
          <a:xfrm>
            <a:off x="301625" y="1527175"/>
            <a:ext cx="8504238" cy="4572000"/>
          </a:xfrm>
        </p:spPr>
        <p:txBody>
          <a:bodyPr/>
          <a:lstStyle/>
          <a:p>
            <a:pPr algn="just">
              <a:buFont typeface="Wingdings 2" pitchFamily="18" charset="2"/>
              <a:buNone/>
            </a:pPr>
            <a:r>
              <a:rPr lang="en-US" smtClean="0"/>
              <a:t>   The building was constructed in the last decades of the 19</a:t>
            </a:r>
            <a:r>
              <a:rPr lang="en-US" baseline="30000" smtClean="0"/>
              <a:t>th</a:t>
            </a:r>
            <a:r>
              <a:rPr lang="en-US" smtClean="0"/>
              <a:t> century and, until the liberation of Lesbos, it  housed a Turkish primary school and junior high school.</a:t>
            </a:r>
            <a:endParaRPr lang="el-GR" smtClean="0"/>
          </a:p>
        </p:txBody>
      </p:sp>
      <p:pic>
        <p:nvPicPr>
          <p:cNvPr id="19459" name="3 - Εικόνα" descr="image[1].jpg"/>
          <p:cNvPicPr>
            <a:picLocks noChangeAspect="1"/>
          </p:cNvPicPr>
          <p:nvPr/>
        </p:nvPicPr>
        <p:blipFill>
          <a:blip r:embed="rId5"/>
          <a:srcRect/>
          <a:stretch>
            <a:fillRect/>
          </a:stretch>
        </p:blipFill>
        <p:spPr bwMode="auto">
          <a:xfrm>
            <a:off x="3132138" y="3716338"/>
            <a:ext cx="2857500" cy="2628900"/>
          </a:xfrm>
          <a:prstGeom prst="rect">
            <a:avLst/>
          </a:prstGeom>
          <a:noFill/>
          <a:ln w="9525">
            <a:noFill/>
            <a:miter lim="800000"/>
            <a:headEnd/>
            <a:tailEnd/>
          </a:ln>
        </p:spPr>
      </p:pic>
      <p:pic>
        <p:nvPicPr>
          <p:cNvPr id="5" name="MAGIC DE SPEL-Dakry.mp3">
            <a:hlinkClick r:id="" action="ppaction://media"/>
          </p:cNvPr>
          <p:cNvPicPr>
            <a:picLocks noRot="1" noChangeAspect="1"/>
          </p:cNvPicPr>
          <p:nvPr>
            <a:audioFile r:link="rId1"/>
          </p:nvPr>
        </p:nvPicPr>
        <p:blipFill>
          <a:blip r:embed="rId6"/>
          <a:srcRect/>
          <a:stretch>
            <a:fillRect/>
          </a:stretch>
        </p:blipFill>
        <p:spPr bwMode="auto">
          <a:xfrm>
            <a:off x="4419600" y="3276600"/>
            <a:ext cx="304800" cy="304800"/>
          </a:xfrm>
          <a:prstGeom prst="rect">
            <a:avLst/>
          </a:prstGeom>
          <a:noFill/>
          <a:ln w="9525">
            <a:noFill/>
            <a:miter lim="800000"/>
            <a:headEnd/>
            <a:tailEnd/>
          </a:ln>
        </p:spPr>
      </p:pic>
      <p:pic>
        <p:nvPicPr>
          <p:cNvPr id="6" name="El Arbanitaki - Track 19.mp3">
            <a:hlinkClick r:id="" action="ppaction://media"/>
          </p:cNvPr>
          <p:cNvPicPr>
            <a:picLocks noRot="1" noChangeAspect="1"/>
          </p:cNvPicPr>
          <p:nvPr>
            <a:audioFile r:link="rId2"/>
          </p:nvPr>
        </p:nvPicPr>
        <p:blipFill>
          <a:blip r:embed="rId7"/>
          <a:srcRect/>
          <a:stretch>
            <a:fillRect/>
          </a:stretch>
        </p:blipFill>
        <p:spPr bwMode="auto">
          <a:xfrm>
            <a:off x="4419600" y="3276600"/>
            <a:ext cx="304800" cy="304800"/>
          </a:xfrm>
          <a:prstGeom prst="rect">
            <a:avLst/>
          </a:prstGeom>
          <a:noFill/>
          <a:ln w="9525">
            <a:noFill/>
            <a:miter lim="800000"/>
            <a:headEnd/>
            <a:tailEnd/>
          </a:ln>
        </p:spPr>
      </p:pic>
    </p:spTree>
  </p:cSld>
  <p:clrMapOvr>
    <a:masterClrMapping/>
  </p:clrMapOvr>
  <p:transition advTm="12000">
    <p:wheel spokes="8"/>
    <p:sndAc>
      <p:stSnd>
        <p:snd r:embed="rId4" name="type.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29904" fill="hold"/>
                                        <p:tgtEl>
                                          <p:spTgt spid="5"/>
                                        </p:tgtEl>
                                      </p:cBhvr>
                                    </p:cmd>
                                  </p:childTnLst>
                                </p:cTn>
                              </p:par>
                            </p:childTnLst>
                          </p:cTn>
                        </p:par>
                        <p:par>
                          <p:cTn id="7" fill="hold">
                            <p:stCondLst>
                              <p:cond delay="229904"/>
                            </p:stCondLst>
                            <p:childTnLst>
                              <p:par>
                                <p:cTn id="8" presetID="1" presetClass="mediacall" presetSubtype="0" fill="hold" nodeType="afterEffect">
                                  <p:stCondLst>
                                    <p:cond delay="0"/>
                                  </p:stCondLst>
                                  <p:childTnLst>
                                    <p:cmd type="call" cmd="playFrom(0.0)">
                                      <p:cBhvr>
                                        <p:cTn id="9" dur="230905"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10"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audio>
              <p:cMediaNode>
                <p:cTn id="11"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1 - Τίτλος"/>
          <p:cNvSpPr>
            <a:spLocks noGrp="1"/>
          </p:cNvSpPr>
          <p:nvPr>
            <p:ph type="title"/>
          </p:nvPr>
        </p:nvSpPr>
        <p:spPr/>
        <p:txBody>
          <a:bodyPr/>
          <a:lstStyle/>
          <a:p>
            <a:r>
              <a:rPr lang="en-US" smtClean="0">
                <a:solidFill>
                  <a:srgbClr val="AB2627"/>
                </a:solidFill>
              </a:rPr>
              <a:t>A little later…..</a:t>
            </a:r>
            <a:endParaRPr lang="el-GR" smtClean="0">
              <a:solidFill>
                <a:srgbClr val="AB2627"/>
              </a:solidFill>
            </a:endParaRPr>
          </a:p>
        </p:txBody>
      </p:sp>
      <p:sp>
        <p:nvSpPr>
          <p:cNvPr id="20482" name="2 - Θέση περιεχομένου"/>
          <p:cNvSpPr>
            <a:spLocks noGrp="1"/>
          </p:cNvSpPr>
          <p:nvPr>
            <p:ph sz="quarter" idx="1"/>
          </p:nvPr>
        </p:nvSpPr>
        <p:spPr>
          <a:xfrm>
            <a:off x="301625" y="1527175"/>
            <a:ext cx="8504238" cy="4572000"/>
          </a:xfrm>
        </p:spPr>
        <p:txBody>
          <a:bodyPr/>
          <a:lstStyle/>
          <a:p>
            <a:pPr algn="just">
              <a:buFont typeface="Wingdings 2" pitchFamily="18" charset="2"/>
              <a:buNone/>
            </a:pPr>
            <a:r>
              <a:rPr lang="en-US" smtClean="0"/>
              <a:t>   Later it was used as a sanitorium for patients with contagious diseases, then as a barracks and, in the 1950s,  it housed the Health Services of Lesbos.</a:t>
            </a:r>
            <a:endParaRPr lang="el-GR" smtClean="0"/>
          </a:p>
        </p:txBody>
      </p:sp>
      <p:pic>
        <p:nvPicPr>
          <p:cNvPr id="20483" name="5 - Εικόνα" descr="-1993-2002-[1].jpg"/>
          <p:cNvPicPr>
            <a:picLocks noChangeAspect="1"/>
          </p:cNvPicPr>
          <p:nvPr/>
        </p:nvPicPr>
        <p:blipFill>
          <a:blip r:embed="rId6"/>
          <a:srcRect/>
          <a:stretch>
            <a:fillRect/>
          </a:stretch>
        </p:blipFill>
        <p:spPr bwMode="auto">
          <a:xfrm>
            <a:off x="4211638" y="2852738"/>
            <a:ext cx="2857500" cy="3024187"/>
          </a:xfrm>
          <a:prstGeom prst="rect">
            <a:avLst/>
          </a:prstGeom>
          <a:noFill/>
          <a:ln w="9525">
            <a:noFill/>
            <a:miter lim="800000"/>
            <a:headEnd/>
            <a:tailEnd/>
          </a:ln>
        </p:spPr>
      </p:pic>
      <p:pic>
        <p:nvPicPr>
          <p:cNvPr id="5" name="Ελ.Αρβανιτάκη - Track 15.mp3">
            <a:hlinkClick r:id="" action="ppaction://media"/>
          </p:cNvPr>
          <p:cNvPicPr>
            <a:picLocks noRot="1" noChangeAspect="1"/>
          </p:cNvPicPr>
          <p:nvPr>
            <a:audioFile r:link="rId1"/>
          </p:nvPr>
        </p:nvPicPr>
        <p:blipFill>
          <a:blip r:embed="rId7"/>
          <a:srcRect/>
          <a:stretch>
            <a:fillRect/>
          </a:stretch>
        </p:blipFill>
        <p:spPr bwMode="auto">
          <a:xfrm>
            <a:off x="4419600" y="3276600"/>
            <a:ext cx="304800" cy="304800"/>
          </a:xfrm>
          <a:prstGeom prst="rect">
            <a:avLst/>
          </a:prstGeom>
          <a:noFill/>
          <a:ln w="9525">
            <a:noFill/>
            <a:miter lim="800000"/>
            <a:headEnd/>
            <a:tailEnd/>
          </a:ln>
        </p:spPr>
      </p:pic>
      <p:pic>
        <p:nvPicPr>
          <p:cNvPr id="7" name="El Arbanitaki - Track 15.mp3">
            <a:hlinkClick r:id="" action="ppaction://media"/>
          </p:cNvPr>
          <p:cNvPicPr>
            <a:picLocks noRot="1" noChangeAspect="1"/>
          </p:cNvPicPr>
          <p:nvPr>
            <a:audioFile r:link="rId2"/>
          </p:nvPr>
        </p:nvPicPr>
        <p:blipFill>
          <a:blip r:embed="rId8"/>
          <a:srcRect/>
          <a:stretch>
            <a:fillRect/>
          </a:stretch>
        </p:blipFill>
        <p:spPr bwMode="auto">
          <a:xfrm>
            <a:off x="4419600" y="3276600"/>
            <a:ext cx="304800" cy="304800"/>
          </a:xfrm>
          <a:prstGeom prst="rect">
            <a:avLst/>
          </a:prstGeom>
          <a:noFill/>
          <a:ln w="9525">
            <a:noFill/>
            <a:miter lim="800000"/>
            <a:headEnd/>
            <a:tailEnd/>
          </a:ln>
        </p:spPr>
      </p:pic>
      <p:pic>
        <p:nvPicPr>
          <p:cNvPr id="8" name="Elafra - Track 16.mp3">
            <a:hlinkClick r:id="" action="ppaction://media"/>
          </p:cNvPr>
          <p:cNvPicPr>
            <a:picLocks noRot="1" noChangeAspect="1"/>
          </p:cNvPicPr>
          <p:nvPr>
            <a:audioFile r:link="rId3"/>
          </p:nvPr>
        </p:nvPicPr>
        <p:blipFill>
          <a:blip r:embed="rId7"/>
          <a:srcRect/>
          <a:stretch>
            <a:fillRect/>
          </a:stretch>
        </p:blipFill>
        <p:spPr bwMode="auto">
          <a:xfrm>
            <a:off x="4419600" y="3276600"/>
            <a:ext cx="304800" cy="304800"/>
          </a:xfrm>
          <a:prstGeom prst="rect">
            <a:avLst/>
          </a:prstGeom>
          <a:noFill/>
          <a:ln w="9525">
            <a:noFill/>
            <a:miter lim="800000"/>
            <a:headEnd/>
            <a:tailEnd/>
          </a:ln>
        </p:spPr>
      </p:pic>
    </p:spTree>
  </p:cSld>
  <p:clrMapOvr>
    <a:masterClrMapping/>
  </p:clrMapOvr>
  <p:transition advTm="12000">
    <p:wheel spokes="8"/>
    <p:sndAc>
      <p:stSnd>
        <p:snd r:embed="rId5" name="type.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62348" fill="hold"/>
                                        <p:tgtEl>
                                          <p:spTgt spid="5"/>
                                        </p:tgtEl>
                                      </p:cBhvr>
                                    </p:cmd>
                                  </p:childTnLst>
                                </p:cTn>
                              </p:par>
                            </p:childTnLst>
                          </p:cTn>
                        </p:par>
                        <p:par>
                          <p:cTn id="7" fill="hold">
                            <p:stCondLst>
                              <p:cond delay="262348"/>
                            </p:stCondLst>
                            <p:childTnLst>
                              <p:par>
                                <p:cTn id="8" presetID="1" presetClass="mediacall" presetSubtype="0" fill="hold" nodeType="afterEffect">
                                  <p:stCondLst>
                                    <p:cond delay="0"/>
                                  </p:stCondLst>
                                  <p:childTnLst>
                                    <p:cmd type="call" cmd="playFrom(0.0)">
                                      <p:cBhvr>
                                        <p:cTn id="9" dur="206689" fill="hold"/>
                                        <p:tgtEl>
                                          <p:spTgt spid="7"/>
                                        </p:tgtEl>
                                      </p:cBhvr>
                                    </p:cmd>
                                  </p:childTnLst>
                                </p:cTn>
                              </p:par>
                            </p:childTnLst>
                          </p:cTn>
                        </p:par>
                        <p:par>
                          <p:cTn id="10" fill="hold">
                            <p:stCondLst>
                              <p:cond delay="469037"/>
                            </p:stCondLst>
                            <p:childTnLst>
                              <p:par>
                                <p:cTn id="11" presetID="1" presetClass="mediacall" presetSubtype="0" fill="hold" nodeType="afterEffect">
                                  <p:stCondLst>
                                    <p:cond delay="0"/>
                                  </p:stCondLst>
                                  <p:childTnLst>
                                    <p:cmd type="call" cmd="playFrom(0.0)">
                                      <p:cBhvr>
                                        <p:cTn id="12" dur="211130"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13"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audio>
              <p:cMediaNode>
                <p:cTn id="14"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audio>
              <p:cMediaNode>
                <p:cTn id="15" fill="hold" display="0">
                  <p:stCondLst>
                    <p:cond delay="indefinite"/>
                  </p:stCondLst>
                  <p:endCondLst>
                    <p:cond evt="onNext" delay="0">
                      <p:tgtEl>
                        <p:sldTgt/>
                      </p:tgtEl>
                    </p:cond>
                    <p:cond evt="onPrev" delay="0">
                      <p:tgtEl>
                        <p:sldTgt/>
                      </p:tgtEl>
                    </p:cond>
                    <p:cond evt="onStopAudio" delay="0">
                      <p:tgtEl>
                        <p:sldTgt/>
                      </p:tgtEl>
                    </p:cond>
                  </p:endCondLst>
                </p:cTn>
                <p:tgtEl>
                  <p:spTgt spid="8"/>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1 - Τίτλος"/>
          <p:cNvSpPr>
            <a:spLocks noGrp="1"/>
          </p:cNvSpPr>
          <p:nvPr>
            <p:ph type="title"/>
          </p:nvPr>
        </p:nvSpPr>
        <p:spPr/>
        <p:txBody>
          <a:bodyPr/>
          <a:lstStyle/>
          <a:p>
            <a:r>
              <a:rPr lang="en-US" smtClean="0">
                <a:solidFill>
                  <a:srgbClr val="AB2627"/>
                </a:solidFill>
              </a:rPr>
              <a:t>In 1994….</a:t>
            </a:r>
            <a:endParaRPr lang="el-GR" smtClean="0">
              <a:solidFill>
                <a:srgbClr val="AB2627"/>
              </a:solidFill>
            </a:endParaRPr>
          </a:p>
        </p:txBody>
      </p:sp>
      <p:sp>
        <p:nvSpPr>
          <p:cNvPr id="21506" name="2 - Θέση περιεχομένου"/>
          <p:cNvSpPr>
            <a:spLocks noGrp="1"/>
          </p:cNvSpPr>
          <p:nvPr>
            <p:ph sz="quarter" idx="1"/>
          </p:nvPr>
        </p:nvSpPr>
        <p:spPr>
          <a:xfrm>
            <a:off x="301625" y="1527175"/>
            <a:ext cx="8504238" cy="4572000"/>
          </a:xfrm>
        </p:spPr>
        <p:txBody>
          <a:bodyPr/>
          <a:lstStyle/>
          <a:p>
            <a:pPr algn="just">
              <a:buFont typeface="Wingdings 2" pitchFamily="18" charset="2"/>
              <a:buNone/>
            </a:pPr>
            <a:r>
              <a:rPr lang="en-US" sz="1800" smtClean="0"/>
              <a:t>     </a:t>
            </a:r>
            <a:r>
              <a:rPr lang="en-US" sz="2400" smtClean="0"/>
              <a:t>In 1994, the Experimental Junior High School was founded and had to specify its aims. The purpose  of the Experimental School is the practical and pedagogical education of the pupils, together with the experimental application of programmes  and  teaching  methods</a:t>
            </a:r>
            <a:r>
              <a:rPr lang="en-US" sz="1800" smtClean="0"/>
              <a:t>.</a:t>
            </a:r>
            <a:endParaRPr lang="el-GR" sz="1800" smtClean="0"/>
          </a:p>
        </p:txBody>
      </p:sp>
      <p:pic>
        <p:nvPicPr>
          <p:cNvPr id="21507" name="3 - Εικόνα" descr="DSC01564.JPG"/>
          <p:cNvPicPr>
            <a:picLocks noChangeAspect="1"/>
          </p:cNvPicPr>
          <p:nvPr/>
        </p:nvPicPr>
        <p:blipFill>
          <a:blip r:embed="rId4"/>
          <a:srcRect/>
          <a:stretch>
            <a:fillRect/>
          </a:stretch>
        </p:blipFill>
        <p:spPr bwMode="auto">
          <a:xfrm>
            <a:off x="1143000" y="3429000"/>
            <a:ext cx="5857875" cy="2571750"/>
          </a:xfrm>
          <a:prstGeom prst="rect">
            <a:avLst/>
          </a:prstGeom>
          <a:noFill/>
          <a:ln w="9525">
            <a:noFill/>
            <a:miter lim="800000"/>
            <a:headEnd/>
            <a:tailEnd/>
          </a:ln>
        </p:spPr>
      </p:pic>
      <p:pic>
        <p:nvPicPr>
          <p:cNvPr id="5" name="Elafra - Track 16.mp3">
            <a:hlinkClick r:id="" action="ppaction://media"/>
          </p:cNvPr>
          <p:cNvPicPr>
            <a:picLocks noRot="1" noChangeAspect="1"/>
          </p:cNvPicPr>
          <p:nvPr>
            <a:audioFile r:link="rId1"/>
          </p:nvPr>
        </p:nvPicPr>
        <p:blipFill>
          <a:blip r:embed="rId5"/>
          <a:srcRect/>
          <a:stretch>
            <a:fillRect/>
          </a:stretch>
        </p:blipFill>
        <p:spPr bwMode="auto">
          <a:xfrm>
            <a:off x="4214813" y="3429000"/>
            <a:ext cx="304800" cy="304800"/>
          </a:xfrm>
          <a:prstGeom prst="rect">
            <a:avLst/>
          </a:prstGeom>
          <a:noFill/>
          <a:ln w="9525">
            <a:noFill/>
            <a:miter lim="800000"/>
            <a:headEnd/>
            <a:tailEnd/>
          </a:ln>
        </p:spPr>
      </p:pic>
    </p:spTree>
  </p:cSld>
  <p:clrMapOvr>
    <a:masterClrMapping/>
  </p:clrMapOvr>
  <p:transition advTm="12000">
    <p:wheel spokes="8"/>
    <p:sndAc>
      <p:stSnd>
        <p:snd r:embed="rId3" name="type.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1113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1 - Τίτλος"/>
          <p:cNvSpPr>
            <a:spLocks noGrp="1"/>
          </p:cNvSpPr>
          <p:nvPr>
            <p:ph type="title"/>
          </p:nvPr>
        </p:nvSpPr>
        <p:spPr/>
        <p:txBody>
          <a:bodyPr/>
          <a:lstStyle/>
          <a:p>
            <a:r>
              <a:rPr lang="el-GR" smtClean="0">
                <a:solidFill>
                  <a:srgbClr val="AB2627"/>
                </a:solidFill>
              </a:rPr>
              <a:t>Τ</a:t>
            </a:r>
            <a:r>
              <a:rPr lang="en-US" smtClean="0">
                <a:solidFill>
                  <a:srgbClr val="AB2627"/>
                </a:solidFill>
              </a:rPr>
              <a:t>he first conclusion….</a:t>
            </a:r>
            <a:endParaRPr lang="el-GR" smtClean="0">
              <a:solidFill>
                <a:srgbClr val="AB2627"/>
              </a:solidFill>
            </a:endParaRPr>
          </a:p>
        </p:txBody>
      </p:sp>
      <p:sp>
        <p:nvSpPr>
          <p:cNvPr id="22530" name="2 - Θέση περιεχομένου"/>
          <p:cNvSpPr>
            <a:spLocks noGrp="1"/>
          </p:cNvSpPr>
          <p:nvPr>
            <p:ph sz="quarter" idx="1"/>
          </p:nvPr>
        </p:nvSpPr>
        <p:spPr>
          <a:xfrm>
            <a:off x="301625" y="1527175"/>
            <a:ext cx="8504238" cy="4572000"/>
          </a:xfrm>
        </p:spPr>
        <p:txBody>
          <a:bodyPr/>
          <a:lstStyle/>
          <a:p>
            <a:pPr algn="just">
              <a:buFont typeface="Wingdings 2" pitchFamily="18" charset="2"/>
              <a:buNone/>
            </a:pPr>
            <a:r>
              <a:rPr lang="en-US" sz="2800" smtClean="0"/>
              <a:t>   The Experimental Junior High School overcame its organizational problems, acquired identity and was  then opened officially with special events.</a:t>
            </a:r>
          </a:p>
          <a:p>
            <a:pPr algn="just">
              <a:buFont typeface="Wingdings 2" pitchFamily="18" charset="2"/>
              <a:buNone/>
            </a:pPr>
            <a:endParaRPr lang="el-GR" sz="2800" smtClean="0"/>
          </a:p>
        </p:txBody>
      </p:sp>
      <p:pic>
        <p:nvPicPr>
          <p:cNvPr id="22531" name="3 - Εικόνα" descr="katalipseis1[1].jpg"/>
          <p:cNvPicPr>
            <a:picLocks noChangeAspect="1"/>
          </p:cNvPicPr>
          <p:nvPr/>
        </p:nvPicPr>
        <p:blipFill>
          <a:blip r:embed="rId4"/>
          <a:srcRect/>
          <a:stretch>
            <a:fillRect/>
          </a:stretch>
        </p:blipFill>
        <p:spPr bwMode="auto">
          <a:xfrm>
            <a:off x="2411413" y="2997200"/>
            <a:ext cx="4105275" cy="2808288"/>
          </a:xfrm>
          <a:prstGeom prst="rect">
            <a:avLst/>
          </a:prstGeom>
          <a:noFill/>
          <a:ln w="9525">
            <a:noFill/>
            <a:miter lim="800000"/>
            <a:headEnd/>
            <a:tailEnd/>
          </a:ln>
        </p:spPr>
      </p:pic>
      <p:pic>
        <p:nvPicPr>
          <p:cNvPr id="5" name="Elafra - Track 20.mp3">
            <a:hlinkClick r:id="" action="ppaction://media"/>
          </p:cNvPr>
          <p:cNvPicPr>
            <a:picLocks noRot="1" noChangeAspect="1"/>
          </p:cNvPicPr>
          <p:nvPr>
            <a:audioFile r:link="rId1"/>
          </p:nvPr>
        </p:nvPicPr>
        <p:blipFill>
          <a:blip r:embed="rId5"/>
          <a:srcRect/>
          <a:stretch>
            <a:fillRect/>
          </a:stretch>
        </p:blipFill>
        <p:spPr bwMode="auto">
          <a:xfrm>
            <a:off x="8839200" y="6165850"/>
            <a:ext cx="304800" cy="304800"/>
          </a:xfrm>
          <a:prstGeom prst="rect">
            <a:avLst/>
          </a:prstGeom>
          <a:noFill/>
          <a:ln w="9525">
            <a:noFill/>
            <a:miter lim="800000"/>
            <a:headEnd/>
            <a:tailEnd/>
          </a:ln>
        </p:spPr>
      </p:pic>
    </p:spTree>
  </p:cSld>
  <p:clrMapOvr>
    <a:masterClrMapping/>
  </p:clrMapOvr>
  <p:transition advTm="12000">
    <p:wheel spokes="8"/>
    <p:sndAc>
      <p:stSnd>
        <p:snd r:embed="rId3" name="type.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84038"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Δημοτικός">
  <a:themeElements>
    <a:clrScheme name="Ηλιοστάσιο">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Δημοτικός">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Τήξη">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843</TotalTime>
  <Words>717</Words>
  <Application>Microsoft Office PowerPoint</Application>
  <PresentationFormat>On-screen Show (4:3)</PresentationFormat>
  <Paragraphs>86</Paragraphs>
  <Slides>45</Slides>
  <Notes>0</Notes>
  <HiddenSlides>0</HiddenSlides>
  <MMClips>50</MMClips>
  <ScaleCrop>false</ScaleCrop>
  <HeadingPairs>
    <vt:vector size="8" baseType="variant">
      <vt:variant>
        <vt:lpstr>Fonts Used</vt:lpstr>
      </vt:variant>
      <vt:variant>
        <vt:i4>5</vt:i4>
      </vt:variant>
      <vt:variant>
        <vt:lpstr>Design Template</vt:lpstr>
      </vt:variant>
      <vt:variant>
        <vt:i4>11</vt:i4>
      </vt:variant>
      <vt:variant>
        <vt:lpstr>Embedded OLE Servers</vt:lpstr>
      </vt:variant>
      <vt:variant>
        <vt:i4>1</vt:i4>
      </vt:variant>
      <vt:variant>
        <vt:lpstr>Slide Titles</vt:lpstr>
      </vt:variant>
      <vt:variant>
        <vt:i4>45</vt:i4>
      </vt:variant>
    </vt:vector>
  </HeadingPairs>
  <TitlesOfParts>
    <vt:vector size="62" baseType="lpstr">
      <vt:lpstr>Georgia</vt:lpstr>
      <vt:lpstr>Arial</vt:lpstr>
      <vt:lpstr>Wingdings 2</vt:lpstr>
      <vt:lpstr>Wingdings</vt:lpstr>
      <vt:lpstr>Calibri</vt:lpstr>
      <vt:lpstr>Δημοτικός</vt:lpstr>
      <vt:lpstr>Δημοτικός</vt:lpstr>
      <vt:lpstr>Δημοτικός</vt:lpstr>
      <vt:lpstr>Δημοτικός</vt:lpstr>
      <vt:lpstr>Δημοτικός</vt:lpstr>
      <vt:lpstr>Δημοτικός</vt:lpstr>
      <vt:lpstr>Δημοτικός</vt:lpstr>
      <vt:lpstr>Δημοτικός</vt:lpstr>
      <vt:lpstr>Δημοτικός</vt:lpstr>
      <vt:lpstr>Δημοτικός</vt:lpstr>
      <vt:lpstr>Δημοτικός</vt:lpstr>
      <vt:lpstr>Document</vt:lpstr>
      <vt:lpstr>6ο  Γυμνάσιο Μυτιλήνης</vt:lpstr>
      <vt:lpstr>As we said, our school is in Mytilene…</vt:lpstr>
      <vt:lpstr>Mytilene is …..</vt:lpstr>
      <vt:lpstr>Lesvos is the third largest island in Greece…</vt:lpstr>
      <vt:lpstr>     6ο Γυμνάσιο Μυτιλήνης «Γιάννης &amp; Αριστείδης Δελής».</vt:lpstr>
      <vt:lpstr>In the beginning…</vt:lpstr>
      <vt:lpstr>A little later…..</vt:lpstr>
      <vt:lpstr>In 1994….</vt:lpstr>
      <vt:lpstr>Τhe first conclusion….</vt:lpstr>
      <vt:lpstr>Another conclusion….</vt:lpstr>
      <vt:lpstr>So we have to say….</vt:lpstr>
      <vt:lpstr>Here is the declaration of the twinning…</vt:lpstr>
      <vt:lpstr>    Something else. An environmental programme  in which we participated..</vt:lpstr>
      <vt:lpstr>During the programme “Energy Education in Schools” we visited the Irish (2001).</vt:lpstr>
      <vt:lpstr>This is a scene from a theatrical production in our school….</vt:lpstr>
      <vt:lpstr>        From the play “The Monster of the Bull”,  Mytilene Municipal Theatre, April 2006. </vt:lpstr>
      <vt:lpstr>Another play we put on in Mytilene Municipal Theatre, “Goodnight Margarita”.</vt:lpstr>
      <vt:lpstr>Greek tragedy in our school: Sophocle’s  “Antigone”…</vt:lpstr>
      <vt:lpstr>These are the awards given to us for school activities involving both teachers and pupils.</vt:lpstr>
      <vt:lpstr>This is our corner in an exhibition of school educational programmes.</vt:lpstr>
      <vt:lpstr>Some moments we always remember… cutting the traditional cake on the first day of the year.</vt:lpstr>
      <vt:lpstr> Flag Day….</vt:lpstr>
      <vt:lpstr>Pupils of the Experimental Junior High School of Mytilene taking part in the parade (28th October)….</vt:lpstr>
      <vt:lpstr>The Experimental Junior High School of Mytilene has a great  choral tradition as well… </vt:lpstr>
      <vt:lpstr>Our school today.</vt:lpstr>
      <vt:lpstr>Our teachers….</vt:lpstr>
      <vt:lpstr>And….</vt:lpstr>
      <vt:lpstr>There are three years with two classes in each year: A1, A2, B1, B2, C1, C2.</vt:lpstr>
      <vt:lpstr>A1=19 pupils, 6 boys and 13 girls.</vt:lpstr>
      <vt:lpstr>A2=18 pupils, 6 boys and 12 girls.</vt:lpstr>
      <vt:lpstr>B1=21 pupils, 10 boys and 11 girls.</vt:lpstr>
      <vt:lpstr>B2=19 pupils, 9 boys and 10 girls.</vt:lpstr>
      <vt:lpstr>Γ1=19 pupils, 10 boys and 9 girls.</vt:lpstr>
      <vt:lpstr>Γ2=21 pupils, 11 boys and 10 girls.</vt:lpstr>
      <vt:lpstr>We have six classrooms…</vt:lpstr>
      <vt:lpstr>which are very beautiful!</vt:lpstr>
      <vt:lpstr>We have a computer lab.</vt:lpstr>
      <vt:lpstr>We also have a science lab.</vt:lpstr>
      <vt:lpstr> There is a beautiful tuck shop in case we get hungry…</vt:lpstr>
      <vt:lpstr>Here is our school yard.</vt:lpstr>
      <vt:lpstr>There are two interactive whiteboards…</vt:lpstr>
      <vt:lpstr>and a white screen for projection.</vt:lpstr>
      <vt:lpstr>We have a central hall which is used for events.</vt:lpstr>
      <vt:lpstr>And finally, this is the small office of the headmaster and teachers.</vt:lpstr>
      <vt:lpstr>Thank you very much for your attention.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Peir-Dieft</dc:creator>
  <cp:lastModifiedBy>NHS</cp:lastModifiedBy>
  <cp:revision>195</cp:revision>
  <dcterms:created xsi:type="dcterms:W3CDTF">2012-10-03T09:05:05Z</dcterms:created>
  <dcterms:modified xsi:type="dcterms:W3CDTF">2012-12-04T16:37:49Z</dcterms:modified>
</cp:coreProperties>
</file>